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93"/>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3" r:id="rId57"/>
    <p:sldId id="312"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9" r:id="rId83"/>
    <p:sldId id="338" r:id="rId84"/>
    <p:sldId id="340" r:id="rId85"/>
    <p:sldId id="341" r:id="rId86"/>
    <p:sldId id="342" r:id="rId87"/>
    <p:sldId id="343" r:id="rId88"/>
    <p:sldId id="344" r:id="rId89"/>
    <p:sldId id="345" r:id="rId90"/>
    <p:sldId id="346" r:id="rId91"/>
    <p:sldId id="347" r:id="rId9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CC"/>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0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24D543-F604-427E-A0B7-B17D0C2DE320}" type="datetimeFigureOut">
              <a:rPr lang="en-US" smtClean="0"/>
              <a:t>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52F7F3-146E-41C9-AA99-136CAF1F15E1}" type="slidenum">
              <a:rPr lang="en-US" smtClean="0"/>
              <a:t>‹#›</a:t>
            </a:fld>
            <a:endParaRPr lang="en-US"/>
          </a:p>
        </p:txBody>
      </p:sp>
    </p:spTree>
    <p:extLst>
      <p:ext uri="{BB962C8B-B14F-4D97-AF65-F5344CB8AC3E}">
        <p14:creationId xmlns:p14="http://schemas.microsoft.com/office/powerpoint/2010/main" val="3895322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52F7F3-146E-41C9-AA99-136CAF1F15E1}" type="slidenum">
              <a:rPr lang="en-US" smtClean="0"/>
              <a:t>75</a:t>
            </a:fld>
            <a:endParaRPr lang="en-US"/>
          </a:p>
        </p:txBody>
      </p:sp>
    </p:spTree>
    <p:extLst>
      <p:ext uri="{BB962C8B-B14F-4D97-AF65-F5344CB8AC3E}">
        <p14:creationId xmlns:p14="http://schemas.microsoft.com/office/powerpoint/2010/main" val="3659850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05D8497-5DD5-4C72-AA8E-CC4349545061}" type="datetimeFigureOut">
              <a:rPr lang="en-US" smtClean="0"/>
              <a:t>1/7/2020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930025D-BDEE-4054-9B93-96D533ABE9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5D8497-5DD5-4C72-AA8E-CC4349545061}"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0025D-BDEE-4054-9B93-96D533ABE9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5D8497-5DD5-4C72-AA8E-CC4349545061}"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0025D-BDEE-4054-9B93-96D533ABE9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5D8497-5DD5-4C72-AA8E-CC4349545061}"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0025D-BDEE-4054-9B93-96D533ABE9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5D8497-5DD5-4C72-AA8E-CC4349545061}"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30025D-BDEE-4054-9B93-96D533ABE9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5D8497-5DD5-4C72-AA8E-CC4349545061}" type="datetimeFigureOut">
              <a:rPr lang="en-US" smtClean="0"/>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0025D-BDEE-4054-9B93-96D533ABE9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05D8497-5DD5-4C72-AA8E-CC4349545061}" type="datetimeFigureOut">
              <a:rPr lang="en-US" smtClean="0"/>
              <a:t>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30025D-BDEE-4054-9B93-96D533ABE9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05D8497-5DD5-4C72-AA8E-CC4349545061}" type="datetimeFigureOut">
              <a:rPr lang="en-US" smtClean="0"/>
              <a:t>1/7/2020</a:t>
            </a:fld>
            <a:endParaRPr lang="en-US"/>
          </a:p>
        </p:txBody>
      </p:sp>
      <p:sp>
        <p:nvSpPr>
          <p:cNvPr id="8" name="Slide Number Placeholder 7"/>
          <p:cNvSpPr>
            <a:spLocks noGrp="1"/>
          </p:cNvSpPr>
          <p:nvPr>
            <p:ph type="sldNum" sz="quarter" idx="11"/>
          </p:nvPr>
        </p:nvSpPr>
        <p:spPr/>
        <p:txBody>
          <a:bodyPr/>
          <a:lstStyle/>
          <a:p>
            <a:fld id="{A930025D-BDEE-4054-9B93-96D533ABE94C}"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D8497-5DD5-4C72-AA8E-CC4349545061}" type="datetimeFigureOut">
              <a:rPr lang="en-US" smtClean="0"/>
              <a:t>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30025D-BDEE-4054-9B93-96D533ABE9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5D8497-5DD5-4C72-AA8E-CC4349545061}" type="datetimeFigureOut">
              <a:rPr lang="en-US" smtClean="0"/>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A930025D-BDEE-4054-9B93-96D533ABE9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05D8497-5DD5-4C72-AA8E-CC4349545061}" type="datetimeFigureOut">
              <a:rPr lang="en-US" smtClean="0"/>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30025D-BDEE-4054-9B93-96D533ABE94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05D8497-5DD5-4C72-AA8E-CC4349545061}" type="datetimeFigureOut">
              <a:rPr lang="en-US" smtClean="0"/>
              <a:t>1/7/2020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930025D-BDEE-4054-9B93-96D533ABE94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err="1" smtClean="0"/>
              <a:t>Kapitel</a:t>
            </a:r>
            <a:r>
              <a:rPr lang="en-US" sz="9600" dirty="0" smtClean="0"/>
              <a:t> 2</a:t>
            </a:r>
            <a:endParaRPr lang="en-US" sz="9600" dirty="0"/>
          </a:p>
        </p:txBody>
      </p:sp>
      <p:sp>
        <p:nvSpPr>
          <p:cNvPr id="3" name="Subtitle 2"/>
          <p:cNvSpPr>
            <a:spLocks noGrp="1"/>
          </p:cNvSpPr>
          <p:nvPr>
            <p:ph type="subTitle" idx="1"/>
          </p:nvPr>
        </p:nvSpPr>
        <p:spPr/>
        <p:txBody>
          <a:bodyPr>
            <a:normAutofit/>
          </a:bodyPr>
          <a:lstStyle/>
          <a:p>
            <a:r>
              <a:rPr lang="en-US" sz="5400" dirty="0" err="1" smtClean="0">
                <a:effectLst>
                  <a:outerShdw blurRad="38100" dist="38100" dir="2700000" algn="tl">
                    <a:srgbClr val="000000">
                      <a:alpha val="43137"/>
                    </a:srgbClr>
                  </a:outerShdw>
                </a:effectLst>
              </a:rPr>
              <a:t>Kann</a:t>
            </a:r>
            <a:r>
              <a:rPr lang="en-US" sz="5400" dirty="0" smtClean="0">
                <a:effectLst>
                  <a:outerShdw blurRad="38100" dist="38100" dir="2700000" algn="tl">
                    <a:srgbClr val="000000">
                      <a:alpha val="43137"/>
                    </a:srgbClr>
                  </a:outerShdw>
                </a:effectLst>
              </a:rPr>
              <a:t> </a:t>
            </a:r>
            <a:r>
              <a:rPr lang="en-US" sz="5400" dirty="0" err="1" smtClean="0">
                <a:effectLst>
                  <a:outerShdw blurRad="38100" dist="38100" dir="2700000" algn="tl">
                    <a:srgbClr val="000000">
                      <a:alpha val="43137"/>
                    </a:srgbClr>
                  </a:outerShdw>
                </a:effectLst>
              </a:rPr>
              <a:t>ich</a:t>
            </a:r>
            <a:r>
              <a:rPr lang="en-US" sz="5400" dirty="0" smtClean="0">
                <a:effectLst>
                  <a:outerShdw blurRad="38100" dist="38100" dir="2700000" algn="tl">
                    <a:srgbClr val="000000">
                      <a:alpha val="43137"/>
                    </a:srgbClr>
                  </a:outerShdw>
                </a:effectLst>
              </a:rPr>
              <a:t> </a:t>
            </a:r>
            <a:r>
              <a:rPr lang="en-US" sz="5400" dirty="0" err="1" smtClean="0">
                <a:effectLst>
                  <a:outerShdw blurRad="38100" dist="38100" dir="2700000" algn="tl">
                    <a:srgbClr val="000000">
                      <a:alpha val="43137"/>
                    </a:srgbClr>
                  </a:outerShdw>
                </a:effectLst>
              </a:rPr>
              <a:t>es</a:t>
            </a:r>
            <a:r>
              <a:rPr lang="en-US" sz="5400" dirty="0" smtClean="0">
                <a:effectLst>
                  <a:outerShdw blurRad="38100" dist="38100" dir="2700000" algn="tl">
                    <a:srgbClr val="000000">
                      <a:alpha val="43137"/>
                    </a:srgbClr>
                  </a:outerShdw>
                </a:effectLst>
              </a:rPr>
              <a:t> </a:t>
            </a:r>
            <a:r>
              <a:rPr lang="en-US" sz="5400" dirty="0" err="1" smtClean="0">
                <a:effectLst>
                  <a:outerShdw blurRad="38100" dist="38100" dir="2700000" algn="tl">
                    <a:srgbClr val="000000">
                      <a:alpha val="43137"/>
                    </a:srgbClr>
                  </a:outerShdw>
                </a:effectLst>
              </a:rPr>
              <a:t>wirklich</a:t>
            </a:r>
            <a:r>
              <a:rPr lang="en-US" sz="5400" dirty="0" smtClean="0">
                <a:effectLst>
                  <a:outerShdw blurRad="38100" dist="38100" dir="2700000" algn="tl">
                    <a:srgbClr val="000000">
                      <a:alpha val="43137"/>
                    </a:srgbClr>
                  </a:outerShdw>
                </a:effectLst>
              </a:rPr>
              <a:t>?</a:t>
            </a:r>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253748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err="1" smtClean="0">
                <a:solidFill>
                  <a:srgbClr val="0070C0"/>
                </a:solidFill>
                <a:effectLst>
                  <a:outerShdw blurRad="38100" dist="38100" dir="2700000" algn="tl">
                    <a:srgbClr val="000000">
                      <a:alpha val="43137"/>
                    </a:srgbClr>
                  </a:outerShdw>
                </a:effectLst>
              </a:rPr>
              <a:t>sammeln</a:t>
            </a:r>
            <a:endParaRPr lang="en-US" sz="88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endParaRPr lang="en-US" sz="7200" dirty="0"/>
          </a:p>
        </p:txBody>
      </p:sp>
    </p:spTree>
    <p:extLst>
      <p:ext uri="{BB962C8B-B14F-4D97-AF65-F5344CB8AC3E}">
        <p14:creationId xmlns:p14="http://schemas.microsoft.com/office/powerpoint/2010/main" val="19989069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err="1" smtClean="0">
                <a:solidFill>
                  <a:srgbClr val="0070C0"/>
                </a:solidFill>
                <a:effectLst>
                  <a:outerShdw blurRad="38100" dist="38100" dir="2700000" algn="tl">
                    <a:srgbClr val="000000">
                      <a:alpha val="43137"/>
                    </a:srgbClr>
                  </a:outerShdw>
                </a:effectLst>
              </a:rPr>
              <a:t>sammeln</a:t>
            </a:r>
            <a:endParaRPr lang="en-US" sz="88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7200" dirty="0" err="1" smtClean="0">
                <a:effectLst>
                  <a:outerShdw blurRad="38100" dist="38100" dir="2700000" algn="tl">
                    <a:srgbClr val="000000">
                      <a:alpha val="43137"/>
                    </a:srgbClr>
                  </a:outerShdw>
                </a:effectLst>
              </a:rPr>
              <a:t>Sammelst</a:t>
            </a:r>
            <a:r>
              <a:rPr lang="en-US" sz="7200" dirty="0" smtClean="0">
                <a:effectLst>
                  <a:outerShdw blurRad="38100" dist="38100" dir="2700000" algn="tl">
                    <a:srgbClr val="000000">
                      <a:alpha val="43137"/>
                    </a:srgbClr>
                  </a:outerShdw>
                </a:effectLst>
              </a:rPr>
              <a:t> du Comics?</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973290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lumMod val="60000"/>
                    <a:lumOff val="40000"/>
                  </a:schemeClr>
                </a:solidFill>
              </a:rPr>
              <a:t>How would you report someone else’s interests?</a:t>
            </a:r>
            <a:endParaRPr lang="en-US" dirty="0">
              <a:solidFill>
                <a:schemeClr val="bg2">
                  <a:lumMod val="60000"/>
                  <a:lumOff val="40000"/>
                </a:schemeClr>
              </a:solidFill>
            </a:endParaRPr>
          </a:p>
        </p:txBody>
      </p:sp>
      <p:sp>
        <p:nvSpPr>
          <p:cNvPr id="3" name="Text Placeholder 2"/>
          <p:cNvSpPr>
            <a:spLocks noGrp="1"/>
          </p:cNvSpPr>
          <p:nvPr>
            <p:ph type="body" idx="1"/>
          </p:nvPr>
        </p:nvSpPr>
        <p:spPr/>
        <p:txBody>
          <a:bodyPr>
            <a:normAutofit/>
          </a:bodyPr>
          <a:lstStyle/>
          <a:p>
            <a:r>
              <a:rPr lang="en-US" sz="6600" dirty="0" smtClean="0">
                <a:effectLst>
                  <a:outerShdw blurRad="38100" dist="38100" dir="2700000" algn="tl">
                    <a:srgbClr val="000000">
                      <a:alpha val="43137"/>
                    </a:srgbClr>
                  </a:outerShdw>
                </a:effectLst>
              </a:rPr>
              <a:t>2</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120403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Suzanne: </a:t>
            </a:r>
            <a:r>
              <a:rPr lang="en-US" dirty="0" err="1" smtClean="0"/>
              <a:t>tanzen</a:t>
            </a:r>
            <a:r>
              <a:rPr lang="en-US" dirty="0" smtClean="0"/>
              <a:t>, </a:t>
            </a:r>
            <a:r>
              <a:rPr lang="en-US" dirty="0" err="1" smtClean="0"/>
              <a:t>wandern</a:t>
            </a:r>
            <a:r>
              <a:rPr lang="en-US" dirty="0" smtClean="0"/>
              <a:t>, </a:t>
            </a:r>
            <a:r>
              <a:rPr lang="en-US" dirty="0" err="1" smtClean="0"/>
              <a:t>Gitarre</a:t>
            </a:r>
            <a:r>
              <a:rPr lang="en-US" dirty="0" smtClean="0"/>
              <a:t> </a:t>
            </a:r>
            <a:r>
              <a:rPr lang="en-US" dirty="0" err="1" smtClean="0"/>
              <a:t>spielen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2740737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Suzanne: </a:t>
            </a:r>
            <a:r>
              <a:rPr lang="en-US" dirty="0" err="1" smtClean="0"/>
              <a:t>tanzen</a:t>
            </a:r>
            <a:r>
              <a:rPr lang="en-US" dirty="0" smtClean="0"/>
              <a:t>, </a:t>
            </a:r>
            <a:r>
              <a:rPr lang="en-US" dirty="0" err="1" smtClean="0"/>
              <a:t>wandern</a:t>
            </a:r>
            <a:r>
              <a:rPr lang="en-US" dirty="0" smtClean="0"/>
              <a:t>, </a:t>
            </a:r>
            <a:r>
              <a:rPr lang="en-US" dirty="0" err="1" smtClean="0"/>
              <a:t>Gitarre</a:t>
            </a:r>
            <a:r>
              <a:rPr lang="en-US" dirty="0" smtClean="0"/>
              <a:t> </a:t>
            </a:r>
            <a:r>
              <a:rPr lang="en-US" smtClean="0"/>
              <a:t>spielen</a:t>
            </a:r>
            <a:endParaRPr lang="en-US"/>
          </a:p>
        </p:txBody>
      </p:sp>
      <p:sp>
        <p:nvSpPr>
          <p:cNvPr id="3" name="Content Placeholder 2"/>
          <p:cNvSpPr>
            <a:spLocks noGrp="1"/>
          </p:cNvSpPr>
          <p:nvPr>
            <p:ph idx="1"/>
          </p:nvPr>
        </p:nvSpPr>
        <p:spPr/>
        <p:txBody>
          <a:bodyPr>
            <a:normAutofit/>
          </a:bodyPr>
          <a:lstStyle/>
          <a:p>
            <a:r>
              <a:rPr lang="en-US" sz="4800" dirty="0" smtClean="0">
                <a:solidFill>
                  <a:srgbClr val="00B0F0"/>
                </a:solidFill>
              </a:rPr>
              <a:t>Suzanne </a:t>
            </a:r>
            <a:r>
              <a:rPr lang="en-US" sz="4800" dirty="0" err="1" smtClean="0">
                <a:solidFill>
                  <a:srgbClr val="00B0F0"/>
                </a:solidFill>
              </a:rPr>
              <a:t>tanzt</a:t>
            </a:r>
            <a:r>
              <a:rPr lang="en-US" sz="4800" dirty="0" smtClean="0">
                <a:solidFill>
                  <a:srgbClr val="00B0F0"/>
                </a:solidFill>
              </a:rPr>
              <a:t>, </a:t>
            </a:r>
            <a:r>
              <a:rPr lang="en-US" sz="4800" dirty="0" err="1" smtClean="0">
                <a:solidFill>
                  <a:srgbClr val="00B0F0"/>
                </a:solidFill>
              </a:rPr>
              <a:t>wandert</a:t>
            </a:r>
            <a:r>
              <a:rPr lang="en-US" sz="4800" dirty="0" smtClean="0">
                <a:solidFill>
                  <a:srgbClr val="00B0F0"/>
                </a:solidFill>
              </a:rPr>
              <a:t>, </a:t>
            </a:r>
            <a:r>
              <a:rPr lang="en-US" sz="4800" dirty="0" smtClean="0">
                <a:solidFill>
                  <a:srgbClr val="00B0F0"/>
                </a:solidFill>
              </a:rPr>
              <a:t>und </a:t>
            </a:r>
            <a:r>
              <a:rPr lang="en-US" sz="4800" dirty="0" err="1" smtClean="0">
                <a:solidFill>
                  <a:srgbClr val="00B0F0"/>
                </a:solidFill>
              </a:rPr>
              <a:t>spielt</a:t>
            </a:r>
            <a:r>
              <a:rPr lang="en-US" sz="4800" dirty="0" smtClean="0">
                <a:solidFill>
                  <a:srgbClr val="00B0F0"/>
                </a:solidFill>
              </a:rPr>
              <a:t> </a:t>
            </a:r>
            <a:r>
              <a:rPr lang="en-US" sz="4800" dirty="0" err="1" smtClean="0">
                <a:solidFill>
                  <a:srgbClr val="00B0F0"/>
                </a:solidFill>
              </a:rPr>
              <a:t>Gitarre</a:t>
            </a:r>
            <a:r>
              <a:rPr lang="en-US" sz="4800" dirty="0">
                <a:solidFill>
                  <a:srgbClr val="00B0F0"/>
                </a:solidFill>
              </a:rPr>
              <a:t>.</a:t>
            </a:r>
          </a:p>
        </p:txBody>
      </p:sp>
    </p:spTree>
    <p:extLst>
      <p:ext uri="{BB962C8B-B14F-4D97-AF65-F5344CB8AC3E}">
        <p14:creationId xmlns:p14="http://schemas.microsoft.com/office/powerpoint/2010/main" val="306581536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 </a:t>
            </a:r>
            <a:r>
              <a:rPr lang="en-US" dirty="0" err="1" smtClean="0"/>
              <a:t>J</a:t>
            </a:r>
            <a:r>
              <a:rPr lang="en-US" dirty="0" err="1" smtClean="0">
                <a:latin typeface="Candara"/>
              </a:rPr>
              <a:t>örg</a:t>
            </a:r>
            <a:r>
              <a:rPr lang="en-US" dirty="0" smtClean="0"/>
              <a:t>: </a:t>
            </a:r>
            <a:r>
              <a:rPr lang="en-US" dirty="0" err="1" smtClean="0"/>
              <a:t>spielen</a:t>
            </a:r>
            <a:r>
              <a:rPr lang="en-US" dirty="0" smtClean="0"/>
              <a:t>,  </a:t>
            </a:r>
            <a:r>
              <a:rPr lang="en-US" dirty="0" err="1" smtClean="0"/>
              <a:t>basteln</a:t>
            </a:r>
            <a:r>
              <a:rPr lang="en-US" dirty="0" smtClean="0"/>
              <a:t>, </a:t>
            </a:r>
            <a:r>
              <a:rPr lang="en-US" dirty="0" err="1" smtClean="0"/>
              <a:t>zeichnen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4837758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 </a:t>
            </a:r>
            <a:r>
              <a:rPr lang="en-US" dirty="0" err="1"/>
              <a:t>J</a:t>
            </a:r>
            <a:r>
              <a:rPr lang="en-US" dirty="0" err="1">
                <a:latin typeface="Candara"/>
              </a:rPr>
              <a:t>örg</a:t>
            </a:r>
            <a:r>
              <a:rPr lang="en-US" dirty="0"/>
              <a:t>: </a:t>
            </a:r>
            <a:r>
              <a:rPr lang="en-US" dirty="0" err="1"/>
              <a:t>spielen</a:t>
            </a:r>
            <a:r>
              <a:rPr lang="en-US" dirty="0"/>
              <a:t>,  </a:t>
            </a:r>
            <a:r>
              <a:rPr lang="en-US" dirty="0" err="1"/>
              <a:t>basteln</a:t>
            </a:r>
            <a:r>
              <a:rPr lang="en-US" dirty="0"/>
              <a:t>, </a:t>
            </a:r>
            <a:r>
              <a:rPr lang="en-US" dirty="0" err="1"/>
              <a:t>zeichnen</a:t>
            </a:r>
            <a:endParaRPr lang="en-US" dirty="0"/>
          </a:p>
        </p:txBody>
      </p:sp>
      <p:sp>
        <p:nvSpPr>
          <p:cNvPr id="3" name="Content Placeholder 2"/>
          <p:cNvSpPr>
            <a:spLocks noGrp="1"/>
          </p:cNvSpPr>
          <p:nvPr>
            <p:ph idx="1"/>
          </p:nvPr>
        </p:nvSpPr>
        <p:spPr/>
        <p:txBody>
          <a:bodyPr>
            <a:normAutofit/>
          </a:bodyPr>
          <a:lstStyle/>
          <a:p>
            <a:r>
              <a:rPr lang="en-US" sz="4800" dirty="0" err="1">
                <a:solidFill>
                  <a:srgbClr val="00B0F0"/>
                </a:solidFill>
              </a:rPr>
              <a:t>J</a:t>
            </a:r>
            <a:r>
              <a:rPr lang="en-US" sz="4800" dirty="0" err="1">
                <a:solidFill>
                  <a:srgbClr val="00B0F0"/>
                </a:solidFill>
                <a:latin typeface="Candara"/>
              </a:rPr>
              <a:t>örg</a:t>
            </a:r>
            <a:r>
              <a:rPr lang="en-US" sz="4800" dirty="0" smtClean="0">
                <a:solidFill>
                  <a:srgbClr val="00B0F0"/>
                </a:solidFill>
              </a:rPr>
              <a:t> </a:t>
            </a:r>
            <a:r>
              <a:rPr lang="en-US" sz="4800" dirty="0" err="1" smtClean="0">
                <a:solidFill>
                  <a:srgbClr val="00B0F0"/>
                </a:solidFill>
              </a:rPr>
              <a:t>spielt</a:t>
            </a:r>
            <a:r>
              <a:rPr lang="en-US" sz="4800" dirty="0" smtClean="0">
                <a:solidFill>
                  <a:srgbClr val="00B0F0"/>
                </a:solidFill>
              </a:rPr>
              <a:t>, </a:t>
            </a:r>
            <a:r>
              <a:rPr lang="en-US" sz="4800" dirty="0" err="1" smtClean="0">
                <a:solidFill>
                  <a:srgbClr val="00B0F0"/>
                </a:solidFill>
              </a:rPr>
              <a:t>bastelt</a:t>
            </a:r>
            <a:r>
              <a:rPr lang="en-US" sz="4800" dirty="0" smtClean="0">
                <a:solidFill>
                  <a:srgbClr val="00B0F0"/>
                </a:solidFill>
              </a:rPr>
              <a:t>, </a:t>
            </a:r>
            <a:r>
              <a:rPr lang="en-US" sz="4800" dirty="0" smtClean="0">
                <a:solidFill>
                  <a:srgbClr val="00B0F0"/>
                </a:solidFill>
              </a:rPr>
              <a:t>und </a:t>
            </a:r>
            <a:r>
              <a:rPr lang="en-US" sz="4800" dirty="0" err="1" smtClean="0">
                <a:solidFill>
                  <a:srgbClr val="00B0F0"/>
                </a:solidFill>
              </a:rPr>
              <a:t>zeichnet</a:t>
            </a:r>
            <a:r>
              <a:rPr lang="en-US" sz="4800" dirty="0" smtClean="0">
                <a:solidFill>
                  <a:srgbClr val="00B0F0"/>
                </a:solidFill>
              </a:rPr>
              <a:t>.</a:t>
            </a:r>
            <a:endParaRPr lang="en-US" sz="4800" dirty="0">
              <a:solidFill>
                <a:srgbClr val="00B0F0"/>
              </a:solidFill>
            </a:endParaRPr>
          </a:p>
        </p:txBody>
      </p:sp>
    </p:spTree>
    <p:extLst>
      <p:ext uri="{BB962C8B-B14F-4D97-AF65-F5344CB8AC3E}">
        <p14:creationId xmlns:p14="http://schemas.microsoft.com/office/powerpoint/2010/main" val="252313940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 </a:t>
            </a:r>
            <a:r>
              <a:rPr lang="en-US" dirty="0" err="1" smtClean="0"/>
              <a:t>Johannnes</a:t>
            </a:r>
            <a:r>
              <a:rPr lang="en-US" dirty="0" smtClean="0"/>
              <a:t>: </a:t>
            </a:r>
            <a:r>
              <a:rPr lang="en-US" dirty="0" err="1" smtClean="0"/>
              <a:t>Schach</a:t>
            </a:r>
            <a:r>
              <a:rPr lang="en-US" dirty="0" smtClean="0"/>
              <a:t> </a:t>
            </a:r>
            <a:r>
              <a:rPr lang="en-US" dirty="0" err="1" smtClean="0"/>
              <a:t>spielen</a:t>
            </a:r>
            <a:r>
              <a:rPr lang="en-US" dirty="0" smtClean="0"/>
              <a:t>, </a:t>
            </a:r>
            <a:r>
              <a:rPr lang="en-US" dirty="0" err="1" smtClean="0"/>
              <a:t>Freunde</a:t>
            </a:r>
            <a:r>
              <a:rPr lang="en-US" dirty="0" smtClean="0"/>
              <a:t> </a:t>
            </a:r>
            <a:r>
              <a:rPr lang="en-US" dirty="0" err="1" smtClean="0"/>
              <a:t>besuchen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4837758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 </a:t>
            </a:r>
            <a:r>
              <a:rPr lang="en-US" dirty="0" smtClean="0"/>
              <a:t>Johannes</a:t>
            </a:r>
            <a:r>
              <a:rPr lang="en-US" dirty="0"/>
              <a:t>: </a:t>
            </a:r>
            <a:r>
              <a:rPr lang="en-US" dirty="0" err="1"/>
              <a:t>Schach</a:t>
            </a:r>
            <a:r>
              <a:rPr lang="en-US" dirty="0"/>
              <a:t> </a:t>
            </a:r>
            <a:r>
              <a:rPr lang="en-US" dirty="0" err="1"/>
              <a:t>spielen</a:t>
            </a:r>
            <a:r>
              <a:rPr lang="en-US" dirty="0"/>
              <a:t>, </a:t>
            </a:r>
            <a:r>
              <a:rPr lang="en-US" dirty="0" err="1"/>
              <a:t>Freunde</a:t>
            </a:r>
            <a:r>
              <a:rPr lang="en-US" dirty="0"/>
              <a:t> </a:t>
            </a:r>
            <a:r>
              <a:rPr lang="en-US" dirty="0" err="1"/>
              <a:t>besuchen</a:t>
            </a:r>
            <a:endParaRPr lang="en-US" dirty="0"/>
          </a:p>
        </p:txBody>
      </p:sp>
      <p:sp>
        <p:nvSpPr>
          <p:cNvPr id="3" name="Content Placeholder 2"/>
          <p:cNvSpPr>
            <a:spLocks noGrp="1"/>
          </p:cNvSpPr>
          <p:nvPr>
            <p:ph idx="1"/>
          </p:nvPr>
        </p:nvSpPr>
        <p:spPr/>
        <p:txBody>
          <a:bodyPr>
            <a:normAutofit/>
          </a:bodyPr>
          <a:lstStyle/>
          <a:p>
            <a:r>
              <a:rPr lang="en-US" sz="4800" dirty="0" smtClean="0">
                <a:solidFill>
                  <a:srgbClr val="00B0F0"/>
                </a:solidFill>
              </a:rPr>
              <a:t>Johannes </a:t>
            </a:r>
            <a:r>
              <a:rPr lang="en-US" sz="4800" dirty="0" err="1" smtClean="0">
                <a:solidFill>
                  <a:srgbClr val="00B0F0"/>
                </a:solidFill>
              </a:rPr>
              <a:t>spielt</a:t>
            </a:r>
            <a:r>
              <a:rPr lang="en-US" sz="4800" dirty="0" smtClean="0">
                <a:solidFill>
                  <a:srgbClr val="00B0F0"/>
                </a:solidFill>
              </a:rPr>
              <a:t> </a:t>
            </a:r>
            <a:r>
              <a:rPr lang="en-US" sz="4800" dirty="0" err="1" smtClean="0">
                <a:solidFill>
                  <a:srgbClr val="00B0F0"/>
                </a:solidFill>
              </a:rPr>
              <a:t>Shach</a:t>
            </a:r>
            <a:r>
              <a:rPr lang="en-US" sz="4800" dirty="0" smtClean="0">
                <a:solidFill>
                  <a:srgbClr val="00B0F0"/>
                </a:solidFill>
              </a:rPr>
              <a:t>, </a:t>
            </a:r>
            <a:r>
              <a:rPr lang="en-US" sz="4800" dirty="0" smtClean="0">
                <a:solidFill>
                  <a:srgbClr val="00B0F0"/>
                </a:solidFill>
              </a:rPr>
              <a:t>und </a:t>
            </a:r>
            <a:r>
              <a:rPr lang="en-US" sz="4800" dirty="0" err="1" smtClean="0">
                <a:solidFill>
                  <a:srgbClr val="00B0F0"/>
                </a:solidFill>
              </a:rPr>
              <a:t>besucht</a:t>
            </a:r>
            <a:r>
              <a:rPr lang="en-US" sz="4800" dirty="0" smtClean="0">
                <a:solidFill>
                  <a:srgbClr val="00B0F0"/>
                </a:solidFill>
              </a:rPr>
              <a:t> </a:t>
            </a:r>
            <a:r>
              <a:rPr lang="en-US" sz="4800" dirty="0" err="1" smtClean="0">
                <a:solidFill>
                  <a:srgbClr val="00B0F0"/>
                </a:solidFill>
              </a:rPr>
              <a:t>Freunde</a:t>
            </a:r>
            <a:r>
              <a:rPr lang="en-US" sz="4800" dirty="0" smtClean="0">
                <a:solidFill>
                  <a:srgbClr val="00B0F0"/>
                </a:solidFill>
              </a:rPr>
              <a:t>.</a:t>
            </a:r>
            <a:endParaRPr lang="en-US" sz="4800" dirty="0">
              <a:solidFill>
                <a:srgbClr val="00B0F0"/>
              </a:solidFill>
            </a:endParaRPr>
          </a:p>
        </p:txBody>
      </p:sp>
    </p:spTree>
    <p:extLst>
      <p:ext uri="{BB962C8B-B14F-4D97-AF65-F5344CB8AC3E}">
        <p14:creationId xmlns:p14="http://schemas.microsoft.com/office/powerpoint/2010/main" val="252313940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 </a:t>
            </a:r>
            <a:r>
              <a:rPr lang="en-US" dirty="0" err="1" smtClean="0"/>
              <a:t>Uschi</a:t>
            </a:r>
            <a:r>
              <a:rPr lang="en-US" dirty="0" smtClean="0"/>
              <a:t>: </a:t>
            </a:r>
            <a:r>
              <a:rPr lang="en-US" dirty="0" err="1" smtClean="0"/>
              <a:t>Fernsehen</a:t>
            </a:r>
            <a:r>
              <a:rPr lang="en-US" dirty="0" smtClean="0"/>
              <a:t> </a:t>
            </a:r>
            <a:r>
              <a:rPr lang="en-US" dirty="0" err="1" smtClean="0"/>
              <a:t>schauen</a:t>
            </a:r>
            <a:r>
              <a:rPr lang="en-US" dirty="0" smtClean="0"/>
              <a:t>, </a:t>
            </a:r>
            <a:r>
              <a:rPr lang="en-US" dirty="0" err="1" smtClean="0"/>
              <a:t>Musik</a:t>
            </a:r>
            <a:r>
              <a:rPr lang="en-US" dirty="0" smtClean="0"/>
              <a:t> </a:t>
            </a:r>
            <a:r>
              <a:rPr lang="en-US" dirty="0" err="1" smtClean="0"/>
              <a:t>h</a:t>
            </a:r>
            <a:r>
              <a:rPr lang="en-US" dirty="0" err="1" smtClean="0">
                <a:latin typeface="Candara"/>
              </a:rPr>
              <a:t>ören</a:t>
            </a:r>
            <a:r>
              <a:rPr lang="en-US" dirty="0" smtClean="0"/>
              <a:t>, </a:t>
            </a:r>
            <a:r>
              <a:rPr lang="en-US" dirty="0" err="1" smtClean="0"/>
              <a:t>Karten</a:t>
            </a:r>
            <a:r>
              <a:rPr lang="en-US" dirty="0" smtClean="0"/>
              <a:t> </a:t>
            </a:r>
            <a:r>
              <a:rPr lang="en-US" dirty="0" err="1" smtClean="0"/>
              <a:t>spielen</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04837758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you ask about someone interests, report them, and tell your own.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7047332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 </a:t>
            </a:r>
            <a:r>
              <a:rPr lang="en-US" dirty="0" err="1"/>
              <a:t>Uschi</a:t>
            </a:r>
            <a:r>
              <a:rPr lang="en-US" dirty="0"/>
              <a:t>: </a:t>
            </a:r>
            <a:r>
              <a:rPr lang="en-US" dirty="0" err="1"/>
              <a:t>Fernsehen</a:t>
            </a:r>
            <a:r>
              <a:rPr lang="en-US" dirty="0"/>
              <a:t> </a:t>
            </a:r>
            <a:r>
              <a:rPr lang="en-US" dirty="0" err="1"/>
              <a:t>schauen</a:t>
            </a:r>
            <a:r>
              <a:rPr lang="en-US" dirty="0"/>
              <a:t>, </a:t>
            </a:r>
            <a:r>
              <a:rPr lang="en-US" dirty="0" err="1"/>
              <a:t>Musik</a:t>
            </a:r>
            <a:r>
              <a:rPr lang="en-US" dirty="0"/>
              <a:t> </a:t>
            </a:r>
            <a:r>
              <a:rPr lang="en-US" dirty="0" err="1"/>
              <a:t>h</a:t>
            </a:r>
            <a:r>
              <a:rPr lang="en-US" dirty="0" err="1">
                <a:latin typeface="Candara"/>
              </a:rPr>
              <a:t>ören</a:t>
            </a:r>
            <a:r>
              <a:rPr lang="en-US" dirty="0"/>
              <a:t>, </a:t>
            </a:r>
            <a:r>
              <a:rPr lang="en-US" dirty="0" err="1"/>
              <a:t>Karten</a:t>
            </a:r>
            <a:r>
              <a:rPr lang="en-US" dirty="0"/>
              <a:t> </a:t>
            </a:r>
            <a:r>
              <a:rPr lang="en-US" dirty="0" err="1"/>
              <a:t>spielen</a:t>
            </a:r>
            <a:endParaRPr lang="en-US" dirty="0"/>
          </a:p>
        </p:txBody>
      </p:sp>
      <p:sp>
        <p:nvSpPr>
          <p:cNvPr id="3" name="Content Placeholder 2"/>
          <p:cNvSpPr>
            <a:spLocks noGrp="1"/>
          </p:cNvSpPr>
          <p:nvPr>
            <p:ph idx="1"/>
          </p:nvPr>
        </p:nvSpPr>
        <p:spPr/>
        <p:txBody>
          <a:bodyPr>
            <a:normAutofit/>
          </a:bodyPr>
          <a:lstStyle/>
          <a:p>
            <a:r>
              <a:rPr lang="en-US" sz="4800" dirty="0" err="1" smtClean="0">
                <a:solidFill>
                  <a:srgbClr val="00B0F0"/>
                </a:solidFill>
              </a:rPr>
              <a:t>Uschi</a:t>
            </a:r>
            <a:r>
              <a:rPr lang="en-US" sz="4800" dirty="0" smtClean="0">
                <a:solidFill>
                  <a:srgbClr val="00B0F0"/>
                </a:solidFill>
              </a:rPr>
              <a:t> </a:t>
            </a:r>
            <a:r>
              <a:rPr lang="en-US" sz="4800" dirty="0" err="1" smtClean="0">
                <a:solidFill>
                  <a:srgbClr val="00B0F0"/>
                </a:solidFill>
              </a:rPr>
              <a:t>schaut</a:t>
            </a:r>
            <a:r>
              <a:rPr lang="en-US" sz="4800" dirty="0" smtClean="0">
                <a:solidFill>
                  <a:srgbClr val="00B0F0"/>
                </a:solidFill>
              </a:rPr>
              <a:t> </a:t>
            </a:r>
            <a:r>
              <a:rPr lang="en-US" sz="4800" dirty="0" err="1" smtClean="0">
                <a:solidFill>
                  <a:srgbClr val="00B0F0"/>
                </a:solidFill>
              </a:rPr>
              <a:t>Fernsehen</a:t>
            </a:r>
            <a:r>
              <a:rPr lang="en-US" sz="4800" dirty="0" smtClean="0">
                <a:solidFill>
                  <a:srgbClr val="00B0F0"/>
                </a:solidFill>
              </a:rPr>
              <a:t>, </a:t>
            </a:r>
            <a:r>
              <a:rPr lang="en-US" sz="4800" dirty="0" err="1" smtClean="0">
                <a:solidFill>
                  <a:srgbClr val="00B0F0"/>
                </a:solidFill>
              </a:rPr>
              <a:t>h</a:t>
            </a:r>
            <a:r>
              <a:rPr lang="en-US" sz="4800" dirty="0" err="1" smtClean="0">
                <a:solidFill>
                  <a:srgbClr val="00B0F0"/>
                </a:solidFill>
                <a:latin typeface="Candara"/>
              </a:rPr>
              <a:t>ört</a:t>
            </a:r>
            <a:r>
              <a:rPr lang="en-US" sz="4800" dirty="0" smtClean="0">
                <a:solidFill>
                  <a:srgbClr val="00B0F0"/>
                </a:solidFill>
                <a:latin typeface="Candara"/>
              </a:rPr>
              <a:t> </a:t>
            </a:r>
            <a:r>
              <a:rPr lang="en-US" sz="4800" dirty="0" err="1" smtClean="0">
                <a:solidFill>
                  <a:srgbClr val="00B0F0"/>
                </a:solidFill>
                <a:latin typeface="Candara"/>
              </a:rPr>
              <a:t>Musik</a:t>
            </a:r>
            <a:r>
              <a:rPr lang="en-US" sz="4800" dirty="0" smtClean="0">
                <a:solidFill>
                  <a:srgbClr val="00B0F0"/>
                </a:solidFill>
              </a:rPr>
              <a:t>, </a:t>
            </a:r>
            <a:r>
              <a:rPr lang="en-US" sz="4800" dirty="0" smtClean="0">
                <a:solidFill>
                  <a:srgbClr val="00B0F0"/>
                </a:solidFill>
              </a:rPr>
              <a:t>und </a:t>
            </a:r>
            <a:r>
              <a:rPr lang="en-US" sz="4800" dirty="0" err="1" smtClean="0">
                <a:solidFill>
                  <a:srgbClr val="00B0F0"/>
                </a:solidFill>
              </a:rPr>
              <a:t>spielt</a:t>
            </a:r>
            <a:r>
              <a:rPr lang="en-US" sz="4800" dirty="0" smtClean="0">
                <a:solidFill>
                  <a:srgbClr val="00B0F0"/>
                </a:solidFill>
              </a:rPr>
              <a:t> </a:t>
            </a:r>
            <a:r>
              <a:rPr lang="en-US" sz="4800" dirty="0" err="1" smtClean="0">
                <a:solidFill>
                  <a:srgbClr val="00B0F0"/>
                </a:solidFill>
              </a:rPr>
              <a:t>Karten</a:t>
            </a:r>
            <a:r>
              <a:rPr lang="en-US" sz="4800" dirty="0" smtClean="0">
                <a:solidFill>
                  <a:srgbClr val="00B0F0"/>
                </a:solidFill>
              </a:rPr>
              <a:t>.</a:t>
            </a:r>
            <a:endParaRPr lang="en-US" sz="4800" dirty="0">
              <a:solidFill>
                <a:srgbClr val="00B0F0"/>
              </a:solidFill>
            </a:endParaRPr>
          </a:p>
        </p:txBody>
      </p:sp>
    </p:spTree>
    <p:extLst>
      <p:ext uri="{BB962C8B-B14F-4D97-AF65-F5344CB8AC3E}">
        <p14:creationId xmlns:p14="http://schemas.microsoft.com/office/powerpoint/2010/main" val="252313940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1371600"/>
            <a:ext cx="6480048" cy="4267200"/>
          </a:xfrm>
        </p:spPr>
        <p:txBody>
          <a:bodyPr>
            <a:noAutofit/>
          </a:bodyPr>
          <a:lstStyle/>
          <a:p>
            <a:r>
              <a:rPr lang="en-US" sz="4800" cap="none" dirty="0" smtClean="0">
                <a:solidFill>
                  <a:srgbClr val="FFFF00"/>
                </a:solidFill>
              </a:rPr>
              <a:t>Can you ask what others like to do and don’t like to do, report what they say, and tell what you and your friends like, and don’t like to do?</a:t>
            </a:r>
            <a:endParaRPr lang="en-US" sz="4800" cap="none" dirty="0">
              <a:solidFill>
                <a:srgbClr val="FFFF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3717269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would tell some of things you do?</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3388790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610102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29478761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8414732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would you say activities you like to do?</a:t>
            </a:r>
            <a:endParaRPr lang="en-US" dirty="0"/>
          </a:p>
        </p:txBody>
      </p:sp>
      <p:sp>
        <p:nvSpPr>
          <p:cNvPr id="3" name="Text Placeholder 2"/>
          <p:cNvSpPr>
            <a:spLocks noGrp="1"/>
          </p:cNvSpPr>
          <p:nvPr>
            <p:ph type="body" idx="1"/>
          </p:nvPr>
        </p:nvSpPr>
        <p:spPr/>
        <p:txBody>
          <a:bodyPr>
            <a:normAutofit/>
          </a:bodyPr>
          <a:lstStyle/>
          <a:p>
            <a:r>
              <a:rPr lang="en-US" sz="6600" dirty="0" smtClean="0">
                <a:solidFill>
                  <a:srgbClr val="6600FF"/>
                </a:solidFill>
                <a:effectLst>
                  <a:outerShdw blurRad="38100" dist="38100" dir="2700000" algn="tl">
                    <a:srgbClr val="000000">
                      <a:alpha val="43137"/>
                    </a:srgbClr>
                  </a:outerShdw>
                </a:effectLst>
              </a:rPr>
              <a:t>4a</a:t>
            </a:r>
            <a:endParaRPr lang="en-US" sz="6600" dirty="0">
              <a:solidFill>
                <a:srgbClr val="66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677369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2041266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1840561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6163378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3611880"/>
          </a:xfrm>
        </p:spPr>
        <p:txBody>
          <a:bodyPr>
            <a:noAutofit/>
          </a:bodyPr>
          <a:lstStyle/>
          <a:p>
            <a:r>
              <a:rPr lang="en-US" sz="4800" dirty="0" smtClean="0">
                <a:effectLst>
                  <a:outerShdw blurRad="38100" dist="38100" dir="2700000" algn="tl">
                    <a:srgbClr val="000000">
                      <a:alpha val="43137"/>
                    </a:srgbClr>
                  </a:outerShdw>
                </a:effectLst>
              </a:rPr>
              <a:t>How would you ask a classmate about interests, using the verbs </a:t>
            </a:r>
            <a:r>
              <a:rPr lang="en-US" sz="4800" b="1" dirty="0" err="1" smtClean="0">
                <a:solidFill>
                  <a:srgbClr val="00B0F0"/>
                </a:solidFill>
                <a:effectLst>
                  <a:outerShdw blurRad="38100" dist="38100" dir="2700000" algn="tl">
                    <a:srgbClr val="000000">
                      <a:alpha val="43137"/>
                    </a:srgbClr>
                  </a:outerShdw>
                </a:effectLst>
              </a:rPr>
              <a:t>spielen</a:t>
            </a:r>
            <a:r>
              <a:rPr lang="en-US" sz="4800" b="1" dirty="0" smtClean="0">
                <a:effectLst>
                  <a:outerShdw blurRad="38100" dist="38100" dir="2700000" algn="tl">
                    <a:srgbClr val="000000">
                      <a:alpha val="43137"/>
                    </a:srgbClr>
                  </a:outerShdw>
                </a:effectLst>
              </a:rPr>
              <a:t>, </a:t>
            </a:r>
            <a:r>
              <a:rPr lang="en-US" sz="4800" b="1" dirty="0" err="1" smtClean="0">
                <a:solidFill>
                  <a:srgbClr val="00B0F0"/>
                </a:solidFill>
                <a:effectLst>
                  <a:outerShdw blurRad="38100" dist="38100" dir="2700000" algn="tl">
                    <a:srgbClr val="000000">
                      <a:alpha val="43137"/>
                    </a:srgbClr>
                  </a:outerShdw>
                </a:effectLst>
              </a:rPr>
              <a:t>machen</a:t>
            </a:r>
            <a:r>
              <a:rPr lang="en-US" sz="4800" b="1" dirty="0" smtClean="0">
                <a:effectLst>
                  <a:outerShdw blurRad="38100" dist="38100" dir="2700000" algn="tl">
                    <a:srgbClr val="000000">
                      <a:alpha val="43137"/>
                    </a:srgbClr>
                  </a:outerShdw>
                </a:effectLst>
              </a:rPr>
              <a:t>, </a:t>
            </a:r>
            <a:r>
              <a:rPr lang="en-US" sz="4800" b="1" dirty="0" err="1" smtClean="0">
                <a:solidFill>
                  <a:srgbClr val="00B0F0"/>
                </a:solidFill>
                <a:effectLst>
                  <a:outerShdw blurRad="38100" dist="38100" dir="2700000" algn="tl">
                    <a:srgbClr val="000000">
                      <a:alpha val="43137"/>
                    </a:srgbClr>
                  </a:outerShdw>
                </a:effectLst>
              </a:rPr>
              <a:t>schwimmen</a:t>
            </a:r>
            <a:r>
              <a:rPr lang="en-US" sz="4800" b="1" dirty="0" smtClean="0">
                <a:effectLst>
                  <a:outerShdw blurRad="38100" dist="38100" dir="2700000" algn="tl">
                    <a:srgbClr val="000000">
                      <a:alpha val="43137"/>
                    </a:srgbClr>
                  </a:outerShdw>
                </a:effectLst>
              </a:rPr>
              <a:t>, </a:t>
            </a:r>
            <a:r>
              <a:rPr lang="en-US" sz="4800" b="1" dirty="0" err="1" smtClean="0">
                <a:solidFill>
                  <a:srgbClr val="00B0F0"/>
                </a:solidFill>
                <a:effectLst>
                  <a:outerShdw blurRad="38100" dist="38100" dir="2700000" algn="tl">
                    <a:srgbClr val="000000">
                      <a:alpha val="43137"/>
                    </a:srgbClr>
                  </a:outerShdw>
                </a:effectLst>
              </a:rPr>
              <a:t>sammeln</a:t>
            </a:r>
            <a:r>
              <a:rPr lang="en-US" sz="4800" b="1" dirty="0">
                <a:effectLst>
                  <a:outerShdw blurRad="38100" dist="38100" dir="2700000" algn="tl">
                    <a:srgbClr val="000000">
                      <a:alpha val="43137"/>
                    </a:srgbClr>
                  </a:outerShdw>
                </a:effectLst>
              </a:rPr>
              <a:t>?</a:t>
            </a:r>
            <a:endParaRPr lang="en-US" sz="4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833023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would you say activities you don’t like to do?</a:t>
            </a:r>
            <a:endParaRPr lang="en-US" dirty="0"/>
          </a:p>
        </p:txBody>
      </p:sp>
      <p:sp>
        <p:nvSpPr>
          <p:cNvPr id="3" name="Text Placeholder 2"/>
          <p:cNvSpPr>
            <a:spLocks noGrp="1"/>
          </p:cNvSpPr>
          <p:nvPr>
            <p:ph type="body" idx="1"/>
          </p:nvPr>
        </p:nvSpPr>
        <p:spPr/>
        <p:txBody>
          <a:bodyPr>
            <a:normAutofit/>
          </a:bodyPr>
          <a:lstStyle/>
          <a:p>
            <a:r>
              <a:rPr lang="en-US" sz="6600" dirty="0" smtClean="0">
                <a:solidFill>
                  <a:srgbClr val="6600FF"/>
                </a:solidFill>
                <a:effectLst>
                  <a:outerShdw blurRad="38100" dist="38100" dir="2700000" algn="tl">
                    <a:srgbClr val="000000">
                      <a:alpha val="43137"/>
                    </a:srgbClr>
                  </a:outerShdw>
                </a:effectLst>
              </a:rPr>
              <a:t>4aa</a:t>
            </a:r>
            <a:endParaRPr lang="en-US" sz="6600" dirty="0">
              <a:solidFill>
                <a:srgbClr val="66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137195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2041266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1840561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6163378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ask a classmate what he or she like to do and report that information to someone else?</a:t>
            </a:r>
            <a:endParaRPr lang="en-US" dirty="0"/>
          </a:p>
        </p:txBody>
      </p:sp>
      <p:sp>
        <p:nvSpPr>
          <p:cNvPr id="3" name="Text Placeholder 2"/>
          <p:cNvSpPr>
            <a:spLocks noGrp="1"/>
          </p:cNvSpPr>
          <p:nvPr>
            <p:ph type="body" idx="1"/>
          </p:nvPr>
        </p:nvSpPr>
        <p:spPr/>
        <p:txBody>
          <a:bodyPr>
            <a:normAutofit/>
          </a:bodyPr>
          <a:lstStyle/>
          <a:p>
            <a:r>
              <a:rPr lang="en-US" sz="6600" dirty="0" smtClean="0">
                <a:solidFill>
                  <a:srgbClr val="6600FF"/>
                </a:solidFill>
                <a:effectLst>
                  <a:outerShdw blurRad="38100" dist="38100" dir="2700000" algn="tl">
                    <a:srgbClr val="000000">
                      <a:alpha val="43137"/>
                    </a:srgbClr>
                  </a:outerShdw>
                </a:effectLst>
              </a:rPr>
              <a:t>4b</a:t>
            </a:r>
            <a:endParaRPr lang="en-US" sz="6600" dirty="0">
              <a:solidFill>
                <a:srgbClr val="66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137195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2041266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1840561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36163378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6629400" cy="1826363"/>
          </a:xfrm>
        </p:spPr>
        <p:txBody>
          <a:bodyPr>
            <a:normAutofit fontScale="90000"/>
          </a:bodyPr>
          <a:lstStyle/>
          <a:p>
            <a:r>
              <a:rPr lang="en-US" dirty="0" smtClean="0"/>
              <a:t>How would you these people what they like do and then report what they say? </a:t>
            </a:r>
            <a:br>
              <a:rPr lang="en-US" dirty="0" smtClean="0"/>
            </a:br>
            <a:r>
              <a:rPr lang="en-US" dirty="0"/>
              <a:t/>
            </a:r>
            <a:br>
              <a:rPr lang="en-US" dirty="0"/>
            </a:br>
            <a:r>
              <a:rPr lang="en-US" dirty="0" smtClean="0">
                <a:solidFill>
                  <a:srgbClr val="FFFF00"/>
                </a:solidFill>
              </a:rPr>
              <a:t>Katarina und Ute:  </a:t>
            </a:r>
            <a:r>
              <a:rPr lang="en-US" dirty="0" err="1" smtClean="0">
                <a:solidFill>
                  <a:srgbClr val="FFFF00"/>
                </a:solidFill>
              </a:rPr>
              <a:t>schwimmen</a:t>
            </a:r>
            <a:r>
              <a:rPr lang="en-US" dirty="0" smtClean="0">
                <a:solidFill>
                  <a:srgbClr val="FFFF00"/>
                </a:solidFill>
              </a:rPr>
              <a:t>, </a:t>
            </a:r>
            <a:r>
              <a:rPr lang="en-US" dirty="0" err="1" smtClean="0">
                <a:solidFill>
                  <a:srgbClr val="FFFF00"/>
                </a:solidFill>
              </a:rPr>
              <a:t>Schach</a:t>
            </a:r>
            <a:r>
              <a:rPr lang="en-US" dirty="0" smtClean="0">
                <a:solidFill>
                  <a:srgbClr val="FFFF00"/>
                </a:solidFill>
              </a:rPr>
              <a:t> </a:t>
            </a:r>
            <a:r>
              <a:rPr lang="en-US" dirty="0" err="1" smtClean="0">
                <a:solidFill>
                  <a:srgbClr val="FFFF00"/>
                </a:solidFill>
              </a:rPr>
              <a:t>spielen</a:t>
            </a:r>
            <a:r>
              <a:rPr lang="en-US" dirty="0" smtClean="0">
                <a:solidFill>
                  <a:srgbClr val="FFFF00"/>
                </a:solidFill>
              </a:rPr>
              <a:t>, </a:t>
            </a:r>
            <a:r>
              <a:rPr lang="en-US" dirty="0" err="1" smtClean="0">
                <a:solidFill>
                  <a:srgbClr val="FFFF00"/>
                </a:solidFill>
              </a:rPr>
              <a:t>Musik</a:t>
            </a:r>
            <a:r>
              <a:rPr lang="en-US" dirty="0" smtClean="0">
                <a:solidFill>
                  <a:srgbClr val="FFFF00"/>
                </a:solidFill>
              </a:rPr>
              <a:t> </a:t>
            </a:r>
            <a:r>
              <a:rPr lang="en-US" dirty="0" err="1" smtClean="0">
                <a:solidFill>
                  <a:srgbClr val="FFFF00"/>
                </a:solidFill>
              </a:rPr>
              <a:t>h</a:t>
            </a:r>
            <a:r>
              <a:rPr lang="en-US" dirty="0" err="1" smtClean="0">
                <a:solidFill>
                  <a:srgbClr val="FFFF00"/>
                </a:solidFill>
                <a:latin typeface="Candara"/>
              </a:rPr>
              <a:t>ören</a:t>
            </a:r>
            <a:r>
              <a:rPr lang="en-US" dirty="0" smtClean="0">
                <a:solidFill>
                  <a:srgbClr val="FFFF00"/>
                </a:solidFill>
                <a:latin typeface="Candara"/>
              </a:rPr>
              <a:t> </a:t>
            </a:r>
            <a:br>
              <a:rPr lang="en-US" dirty="0" smtClean="0">
                <a:solidFill>
                  <a:srgbClr val="FFFF00"/>
                </a:solidFill>
                <a:latin typeface="Candara"/>
              </a:rPr>
            </a:br>
            <a:r>
              <a:rPr lang="en-US" dirty="0" smtClean="0">
                <a:solidFill>
                  <a:schemeClr val="accent5">
                    <a:lumMod val="40000"/>
                    <a:lumOff val="60000"/>
                  </a:schemeClr>
                </a:solidFill>
                <a:latin typeface="Candara"/>
              </a:rPr>
              <a:t>(separate sentences)</a:t>
            </a:r>
            <a:endParaRPr lang="en-US" dirty="0"/>
          </a:p>
        </p:txBody>
      </p:sp>
      <p:sp>
        <p:nvSpPr>
          <p:cNvPr id="3" name="Text Placeholder 2"/>
          <p:cNvSpPr>
            <a:spLocks noGrp="1"/>
          </p:cNvSpPr>
          <p:nvPr>
            <p:ph type="body" idx="1"/>
          </p:nvPr>
        </p:nvSpPr>
        <p:spPr>
          <a:xfrm>
            <a:off x="609600" y="609600"/>
            <a:ext cx="6629400" cy="1066688"/>
          </a:xfrm>
        </p:spPr>
        <p:txBody>
          <a:bodyPr>
            <a:normAutofit/>
          </a:bodyPr>
          <a:lstStyle/>
          <a:p>
            <a:r>
              <a:rPr lang="en-US" sz="6600" dirty="0" smtClean="0">
                <a:solidFill>
                  <a:srgbClr val="6600FF"/>
                </a:solidFill>
                <a:effectLst>
                  <a:outerShdw blurRad="38100" dist="38100" dir="2700000" algn="tl">
                    <a:srgbClr val="000000">
                      <a:alpha val="43137"/>
                    </a:srgbClr>
                  </a:outerShdw>
                </a:effectLst>
              </a:rPr>
              <a:t>4c</a:t>
            </a:r>
            <a:endParaRPr lang="en-US" sz="6600" dirty="0">
              <a:solidFill>
                <a:srgbClr val="66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137195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6629400" cy="1826363"/>
          </a:xfrm>
        </p:spPr>
        <p:txBody>
          <a:bodyPr>
            <a:normAutofit fontScale="90000"/>
          </a:bodyPr>
          <a:lstStyle/>
          <a:p>
            <a:r>
              <a:rPr lang="en-US" dirty="0" smtClean="0"/>
              <a:t>How would you </a:t>
            </a:r>
            <a:r>
              <a:rPr lang="en-US" dirty="0" smtClean="0"/>
              <a:t>ask these </a:t>
            </a:r>
            <a:r>
              <a:rPr lang="en-US" dirty="0" smtClean="0"/>
              <a:t>people what they like do and then report what they say? </a:t>
            </a:r>
            <a:br>
              <a:rPr lang="en-US" dirty="0" smtClean="0"/>
            </a:br>
            <a:r>
              <a:rPr lang="en-US" sz="6000" dirty="0" smtClean="0">
                <a:solidFill>
                  <a:srgbClr val="FFFF00"/>
                </a:solidFill>
              </a:rPr>
              <a:t>Was </a:t>
            </a:r>
            <a:r>
              <a:rPr lang="en-US" sz="6000" dirty="0" err="1" smtClean="0">
                <a:solidFill>
                  <a:srgbClr val="FFFF00"/>
                </a:solidFill>
              </a:rPr>
              <a:t>macht</a:t>
            </a:r>
            <a:r>
              <a:rPr lang="en-US" sz="6000" dirty="0" smtClean="0">
                <a:solidFill>
                  <a:srgbClr val="FFFF00"/>
                </a:solidFill>
              </a:rPr>
              <a:t> </a:t>
            </a:r>
            <a:r>
              <a:rPr lang="en-US" sz="6000" dirty="0" err="1" smtClean="0">
                <a:solidFill>
                  <a:srgbClr val="FFFF00"/>
                </a:solidFill>
              </a:rPr>
              <a:t>ihr</a:t>
            </a:r>
            <a:r>
              <a:rPr lang="en-US" sz="6000" dirty="0" smtClean="0">
                <a:solidFill>
                  <a:srgbClr val="FFFF00"/>
                </a:solidFill>
              </a:rPr>
              <a:t> </a:t>
            </a:r>
            <a:r>
              <a:rPr lang="en-US" sz="6000" dirty="0" err="1" smtClean="0">
                <a:solidFill>
                  <a:srgbClr val="FFFF00"/>
                </a:solidFill>
              </a:rPr>
              <a:t>gern</a:t>
            </a:r>
            <a:r>
              <a:rPr lang="en-US" sz="6000" dirty="0" smtClean="0">
                <a:solidFill>
                  <a:srgbClr val="FFFF00"/>
                </a:solidFill>
              </a:rPr>
              <a:t>?</a:t>
            </a:r>
            <a:br>
              <a:rPr lang="en-US" sz="6000" dirty="0" smtClean="0">
                <a:solidFill>
                  <a:srgbClr val="FFFF00"/>
                </a:solidFill>
              </a:rPr>
            </a:br>
            <a:r>
              <a:rPr lang="en-US" sz="6000" dirty="0" err="1" smtClean="0">
                <a:solidFill>
                  <a:srgbClr val="FFFF00"/>
                </a:solidFill>
              </a:rPr>
              <a:t>Sie</a:t>
            </a:r>
            <a:r>
              <a:rPr lang="en-US" sz="6000" dirty="0" smtClean="0">
                <a:solidFill>
                  <a:srgbClr val="FFFF00"/>
                </a:solidFill>
              </a:rPr>
              <a:t> </a:t>
            </a:r>
            <a:r>
              <a:rPr lang="en-US" sz="6000" dirty="0" err="1" smtClean="0">
                <a:solidFill>
                  <a:srgbClr val="FFFF00"/>
                </a:solidFill>
              </a:rPr>
              <a:t>schwimmen</a:t>
            </a:r>
            <a:r>
              <a:rPr lang="en-US" sz="6000" dirty="0" smtClean="0">
                <a:solidFill>
                  <a:srgbClr val="FFFF00"/>
                </a:solidFill>
              </a:rPr>
              <a:t> </a:t>
            </a:r>
            <a:r>
              <a:rPr lang="en-US" sz="6000" dirty="0" err="1" smtClean="0">
                <a:solidFill>
                  <a:srgbClr val="FFFF00"/>
                </a:solidFill>
              </a:rPr>
              <a:t>gern</a:t>
            </a:r>
            <a:r>
              <a:rPr lang="en-US" sz="6000" dirty="0" smtClean="0">
                <a:solidFill>
                  <a:srgbClr val="FFFF00"/>
                </a:solidFill>
              </a:rPr>
              <a:t>. </a:t>
            </a:r>
            <a:r>
              <a:rPr lang="en-US" sz="6000" dirty="0" err="1" smtClean="0">
                <a:solidFill>
                  <a:srgbClr val="FFFF00"/>
                </a:solidFill>
              </a:rPr>
              <a:t>Sie</a:t>
            </a:r>
            <a:r>
              <a:rPr lang="en-US" sz="6000" dirty="0" smtClean="0">
                <a:solidFill>
                  <a:srgbClr val="FFFF00"/>
                </a:solidFill>
              </a:rPr>
              <a:t> </a:t>
            </a:r>
            <a:r>
              <a:rPr lang="en-US" sz="6000" dirty="0" err="1" smtClean="0">
                <a:solidFill>
                  <a:srgbClr val="FFFF00"/>
                </a:solidFill>
              </a:rPr>
              <a:t>spielen</a:t>
            </a:r>
            <a:r>
              <a:rPr lang="en-US" sz="6000" dirty="0" smtClean="0">
                <a:solidFill>
                  <a:srgbClr val="FFFF00"/>
                </a:solidFill>
              </a:rPr>
              <a:t> </a:t>
            </a:r>
            <a:r>
              <a:rPr lang="en-US" sz="6000" dirty="0" err="1" smtClean="0">
                <a:solidFill>
                  <a:srgbClr val="FFFF00"/>
                </a:solidFill>
              </a:rPr>
              <a:t>Schach</a:t>
            </a:r>
            <a:r>
              <a:rPr lang="en-US" sz="6000" dirty="0" smtClean="0">
                <a:solidFill>
                  <a:srgbClr val="FFFF00"/>
                </a:solidFill>
              </a:rPr>
              <a:t> </a:t>
            </a:r>
            <a:r>
              <a:rPr lang="en-US" sz="6000" dirty="0" err="1" smtClean="0">
                <a:solidFill>
                  <a:srgbClr val="FFFF00"/>
                </a:solidFill>
              </a:rPr>
              <a:t>gern</a:t>
            </a:r>
            <a:r>
              <a:rPr lang="en-US" sz="6000" dirty="0" smtClean="0">
                <a:solidFill>
                  <a:srgbClr val="FFFF00"/>
                </a:solidFill>
              </a:rPr>
              <a:t>. </a:t>
            </a:r>
            <a:r>
              <a:rPr lang="en-US" sz="6000" dirty="0" err="1" smtClean="0">
                <a:solidFill>
                  <a:srgbClr val="FFFF00"/>
                </a:solidFill>
              </a:rPr>
              <a:t>Sie</a:t>
            </a:r>
            <a:r>
              <a:rPr lang="en-US" sz="6000" dirty="0" smtClean="0">
                <a:solidFill>
                  <a:srgbClr val="FFFF00"/>
                </a:solidFill>
              </a:rPr>
              <a:t> </a:t>
            </a:r>
            <a:r>
              <a:rPr lang="en-US" sz="5400" dirty="0" err="1" smtClean="0">
                <a:solidFill>
                  <a:srgbClr val="FFFF00"/>
                </a:solidFill>
              </a:rPr>
              <a:t>h</a:t>
            </a:r>
            <a:r>
              <a:rPr lang="en-US" sz="5400" dirty="0" err="1" smtClean="0">
                <a:solidFill>
                  <a:srgbClr val="FFFF00"/>
                </a:solidFill>
                <a:latin typeface="Candara"/>
              </a:rPr>
              <a:t>ören</a:t>
            </a:r>
            <a:r>
              <a:rPr lang="en-US" sz="5400" dirty="0" smtClean="0">
                <a:solidFill>
                  <a:srgbClr val="FFFF00"/>
                </a:solidFill>
                <a:latin typeface="Candara"/>
              </a:rPr>
              <a:t> </a:t>
            </a:r>
            <a:r>
              <a:rPr lang="en-US" sz="5400" dirty="0" err="1" smtClean="0">
                <a:solidFill>
                  <a:srgbClr val="FFFF00"/>
                </a:solidFill>
                <a:latin typeface="Candara"/>
              </a:rPr>
              <a:t>Musik</a:t>
            </a:r>
            <a:r>
              <a:rPr lang="en-US" sz="5400" dirty="0" smtClean="0">
                <a:solidFill>
                  <a:srgbClr val="FFFF00"/>
                </a:solidFill>
                <a:latin typeface="Candara"/>
              </a:rPr>
              <a:t> </a:t>
            </a:r>
            <a:r>
              <a:rPr lang="en-US" sz="5400" dirty="0" err="1" smtClean="0">
                <a:solidFill>
                  <a:srgbClr val="FFFF00"/>
                </a:solidFill>
                <a:latin typeface="Candara"/>
              </a:rPr>
              <a:t>gern</a:t>
            </a:r>
            <a:r>
              <a:rPr lang="en-US" sz="5400" dirty="0" smtClean="0">
                <a:solidFill>
                  <a:srgbClr val="FFFF00"/>
                </a:solidFill>
                <a:latin typeface="Candara"/>
              </a:rPr>
              <a:t>.</a:t>
            </a:r>
            <a:endParaRPr lang="en-US" sz="6000" dirty="0"/>
          </a:p>
        </p:txBody>
      </p:sp>
      <p:sp>
        <p:nvSpPr>
          <p:cNvPr id="3" name="Text Placeholder 2"/>
          <p:cNvSpPr>
            <a:spLocks noGrp="1"/>
          </p:cNvSpPr>
          <p:nvPr>
            <p:ph type="body" idx="1"/>
          </p:nvPr>
        </p:nvSpPr>
        <p:spPr>
          <a:xfrm>
            <a:off x="609600" y="152400"/>
            <a:ext cx="6629400" cy="1066688"/>
          </a:xfrm>
        </p:spPr>
        <p:txBody>
          <a:bodyPr>
            <a:normAutofit/>
          </a:bodyPr>
          <a:lstStyle/>
          <a:p>
            <a:r>
              <a:rPr lang="en-US" sz="6600" dirty="0" smtClean="0">
                <a:solidFill>
                  <a:srgbClr val="6600FF"/>
                </a:solidFill>
                <a:effectLst>
                  <a:outerShdw blurRad="38100" dist="38100" dir="2700000" algn="tl">
                    <a:srgbClr val="000000">
                      <a:alpha val="43137"/>
                    </a:srgbClr>
                  </a:outerShdw>
                </a:effectLst>
              </a:rPr>
              <a:t>4c</a:t>
            </a:r>
            <a:endParaRPr lang="en-US" sz="6600" dirty="0">
              <a:solidFill>
                <a:srgbClr val="66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798793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err="1" smtClean="0">
                <a:solidFill>
                  <a:srgbClr val="0070C0"/>
                </a:solidFill>
                <a:effectLst>
                  <a:outerShdw blurRad="38100" dist="38100" dir="2700000" algn="tl">
                    <a:srgbClr val="000000">
                      <a:alpha val="43137"/>
                    </a:srgbClr>
                  </a:outerShdw>
                </a:effectLst>
              </a:rPr>
              <a:t>spielen</a:t>
            </a:r>
            <a:endParaRPr lang="en-US" sz="88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27787801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ask your teacher if he or she plays basketball or chess or if he or she collects stamps?</a:t>
            </a:r>
            <a:endParaRPr lang="en-US" dirty="0"/>
          </a:p>
        </p:txBody>
      </p:sp>
      <p:sp>
        <p:nvSpPr>
          <p:cNvPr id="3" name="Text Placeholder 2"/>
          <p:cNvSpPr>
            <a:spLocks noGrp="1"/>
          </p:cNvSpPr>
          <p:nvPr>
            <p:ph type="body" idx="1"/>
          </p:nvPr>
        </p:nvSpPr>
        <p:spPr/>
        <p:txBody>
          <a:bodyPr>
            <a:normAutofit/>
          </a:bodyPr>
          <a:lstStyle/>
          <a:p>
            <a:r>
              <a:rPr lang="en-US" sz="6600" dirty="0" smtClean="0">
                <a:solidFill>
                  <a:srgbClr val="6600FF"/>
                </a:solidFill>
                <a:effectLst>
                  <a:outerShdw blurRad="38100" dist="38100" dir="2700000" algn="tl">
                    <a:srgbClr val="000000">
                      <a:alpha val="43137"/>
                    </a:srgbClr>
                  </a:outerShdw>
                </a:effectLst>
              </a:rPr>
              <a:t>4d</a:t>
            </a:r>
            <a:endParaRPr lang="en-US" sz="6600" dirty="0">
              <a:solidFill>
                <a:srgbClr val="6600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137195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lumMod val="60000"/>
                    <a:lumOff val="40000"/>
                  </a:schemeClr>
                </a:solidFill>
                <a:effectLst>
                  <a:outerShdw blurRad="38100" dist="38100" dir="2700000" algn="tl">
                    <a:srgbClr val="000000">
                      <a:alpha val="43137"/>
                    </a:srgbClr>
                  </a:outerShdw>
                </a:effectLst>
              </a:rPr>
              <a:t>Teacher- Do you play basketball?</a:t>
            </a:r>
            <a:endParaRPr lang="en-US" dirty="0">
              <a:solidFill>
                <a:schemeClr val="accent4">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0950456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lumMod val="60000"/>
                    <a:lumOff val="40000"/>
                  </a:schemeClr>
                </a:solidFill>
                <a:effectLst>
                  <a:outerShdw blurRad="38100" dist="38100" dir="2700000" algn="tl">
                    <a:srgbClr val="000000">
                      <a:alpha val="43137"/>
                    </a:srgbClr>
                  </a:outerShdw>
                </a:effectLst>
              </a:rPr>
              <a:t>Teacher- Do you play basketball?</a:t>
            </a:r>
            <a:endParaRPr lang="en-US" dirty="0">
              <a:solidFill>
                <a:schemeClr val="accent4">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4800" dirty="0" err="1" smtClean="0"/>
              <a:t>Spielen</a:t>
            </a:r>
            <a:r>
              <a:rPr lang="en-US" sz="4800" dirty="0" smtClean="0"/>
              <a:t> </a:t>
            </a:r>
            <a:r>
              <a:rPr lang="en-US" sz="4800" dirty="0" err="1" smtClean="0"/>
              <a:t>Sie</a:t>
            </a:r>
            <a:r>
              <a:rPr lang="en-US" sz="4800" dirty="0" smtClean="0"/>
              <a:t> Basketball?</a:t>
            </a:r>
            <a:endParaRPr lang="en-US" sz="4800" dirty="0"/>
          </a:p>
        </p:txBody>
      </p:sp>
    </p:spTree>
    <p:extLst>
      <p:ext uri="{BB962C8B-B14F-4D97-AF65-F5344CB8AC3E}">
        <p14:creationId xmlns:p14="http://schemas.microsoft.com/office/powerpoint/2010/main" val="102032407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4">
                    <a:lumMod val="60000"/>
                    <a:lumOff val="40000"/>
                  </a:schemeClr>
                </a:solidFill>
                <a:effectLst>
                  <a:outerShdw blurRad="38100" dist="38100" dir="2700000" algn="tl">
                    <a:srgbClr val="000000">
                      <a:alpha val="43137"/>
                    </a:srgbClr>
                  </a:outerShdw>
                </a:effectLst>
              </a:rPr>
              <a:t>Teacher- Do you play chess?</a:t>
            </a:r>
            <a:endParaRPr lang="en-US" dirty="0">
              <a:solidFill>
                <a:schemeClr val="accent4">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endParaRPr lang="en-US" sz="4800" dirty="0"/>
          </a:p>
        </p:txBody>
      </p:sp>
    </p:spTree>
    <p:extLst>
      <p:ext uri="{BB962C8B-B14F-4D97-AF65-F5344CB8AC3E}">
        <p14:creationId xmlns:p14="http://schemas.microsoft.com/office/powerpoint/2010/main" val="396181518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4">
                    <a:lumMod val="60000"/>
                    <a:lumOff val="40000"/>
                  </a:schemeClr>
                </a:solidFill>
                <a:effectLst>
                  <a:outerShdw blurRad="38100" dist="38100" dir="2700000" algn="tl">
                    <a:srgbClr val="000000">
                      <a:alpha val="43137"/>
                    </a:srgbClr>
                  </a:outerShdw>
                </a:effectLst>
              </a:rPr>
              <a:t>Teacher- Do you </a:t>
            </a:r>
            <a:r>
              <a:rPr lang="en-US" smtClean="0">
                <a:solidFill>
                  <a:schemeClr val="accent4">
                    <a:lumMod val="60000"/>
                    <a:lumOff val="40000"/>
                  </a:schemeClr>
                </a:solidFill>
                <a:effectLst>
                  <a:outerShdw blurRad="38100" dist="38100" dir="2700000" algn="tl">
                    <a:srgbClr val="000000">
                      <a:alpha val="43137"/>
                    </a:srgbClr>
                  </a:outerShdw>
                </a:effectLst>
              </a:rPr>
              <a:t>play chess?</a:t>
            </a:r>
            <a:endParaRPr lang="en-US" dirty="0">
              <a:solidFill>
                <a:schemeClr val="accent4">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5400" dirty="0" err="1" smtClean="0">
                <a:effectLst>
                  <a:outerShdw blurRad="38100" dist="38100" dir="2700000" algn="tl">
                    <a:srgbClr val="000000">
                      <a:alpha val="43137"/>
                    </a:srgbClr>
                  </a:outerShdw>
                </a:effectLst>
              </a:rPr>
              <a:t>Spielen</a:t>
            </a:r>
            <a:r>
              <a:rPr lang="en-US" sz="5400" dirty="0" smtClean="0">
                <a:effectLst>
                  <a:outerShdw blurRad="38100" dist="38100" dir="2700000" algn="tl">
                    <a:srgbClr val="000000">
                      <a:alpha val="43137"/>
                    </a:srgbClr>
                  </a:outerShdw>
                </a:effectLst>
              </a:rPr>
              <a:t> </a:t>
            </a:r>
            <a:r>
              <a:rPr lang="en-US" sz="5400" dirty="0" err="1" smtClean="0">
                <a:effectLst>
                  <a:outerShdw blurRad="38100" dist="38100" dir="2700000" algn="tl">
                    <a:srgbClr val="000000">
                      <a:alpha val="43137"/>
                    </a:srgbClr>
                  </a:outerShdw>
                </a:effectLst>
              </a:rPr>
              <a:t>Sie</a:t>
            </a:r>
            <a:r>
              <a:rPr lang="en-US" sz="5400" dirty="0" smtClean="0">
                <a:effectLst>
                  <a:outerShdw blurRad="38100" dist="38100" dir="2700000" algn="tl">
                    <a:srgbClr val="000000">
                      <a:alpha val="43137"/>
                    </a:srgbClr>
                  </a:outerShdw>
                </a:effectLst>
              </a:rPr>
              <a:t> </a:t>
            </a:r>
            <a:r>
              <a:rPr lang="en-US" sz="5400" dirty="0" err="1" smtClean="0">
                <a:effectLst>
                  <a:outerShdw blurRad="38100" dist="38100" dir="2700000" algn="tl">
                    <a:srgbClr val="000000">
                      <a:alpha val="43137"/>
                    </a:srgbClr>
                  </a:outerShdw>
                </a:effectLst>
              </a:rPr>
              <a:t>Schach</a:t>
            </a:r>
            <a:r>
              <a:rPr lang="en-US" sz="5400" dirty="0" smtClean="0">
                <a:effectLst>
                  <a:outerShdw blurRad="38100" dist="38100" dir="2700000" algn="tl">
                    <a:srgbClr val="000000">
                      <a:alpha val="43137"/>
                    </a:srgbClr>
                  </a:outerShdw>
                </a:effectLst>
              </a:rPr>
              <a:t>?</a:t>
            </a:r>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6390577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lumMod val="60000"/>
                    <a:lumOff val="40000"/>
                  </a:schemeClr>
                </a:solidFill>
                <a:effectLst>
                  <a:outerShdw blurRad="38100" dist="38100" dir="2700000" algn="tl">
                    <a:srgbClr val="000000">
                      <a:alpha val="43137"/>
                    </a:srgbClr>
                  </a:outerShdw>
                </a:effectLst>
              </a:rPr>
              <a:t>Teacher- Do you collect stamps?</a:t>
            </a:r>
            <a:endParaRPr lang="en-US" dirty="0">
              <a:solidFill>
                <a:schemeClr val="accent4">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782026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lumMod val="60000"/>
                    <a:lumOff val="40000"/>
                  </a:schemeClr>
                </a:solidFill>
                <a:effectLst>
                  <a:outerShdw blurRad="38100" dist="38100" dir="2700000" algn="tl">
                    <a:srgbClr val="000000">
                      <a:alpha val="43137"/>
                    </a:srgbClr>
                  </a:outerShdw>
                </a:effectLst>
              </a:rPr>
              <a:t>Teacher- Do you </a:t>
            </a:r>
            <a:r>
              <a:rPr lang="en-US" smtClean="0">
                <a:solidFill>
                  <a:schemeClr val="accent4">
                    <a:lumMod val="60000"/>
                    <a:lumOff val="40000"/>
                  </a:schemeClr>
                </a:solidFill>
                <a:effectLst>
                  <a:outerShdw blurRad="38100" dist="38100" dir="2700000" algn="tl">
                    <a:srgbClr val="000000">
                      <a:alpha val="43137"/>
                    </a:srgbClr>
                  </a:outerShdw>
                </a:effectLst>
              </a:rPr>
              <a:t>collect stamps?</a:t>
            </a:r>
            <a:endParaRPr lang="en-US" dirty="0">
              <a:solidFill>
                <a:schemeClr val="accent4">
                  <a:lumMod val="60000"/>
                  <a:lumOff val="4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5400" dirty="0" err="1" smtClean="0">
                <a:effectLst>
                  <a:outerShdw blurRad="38100" dist="38100" dir="2700000" algn="tl">
                    <a:srgbClr val="000000">
                      <a:alpha val="43137"/>
                    </a:srgbClr>
                  </a:outerShdw>
                </a:effectLst>
              </a:rPr>
              <a:t>Sammeln</a:t>
            </a:r>
            <a:r>
              <a:rPr lang="en-US" sz="5400" dirty="0" smtClean="0">
                <a:effectLst>
                  <a:outerShdw blurRad="38100" dist="38100" dir="2700000" algn="tl">
                    <a:srgbClr val="000000">
                      <a:alpha val="43137"/>
                    </a:srgbClr>
                  </a:outerShdw>
                </a:effectLst>
              </a:rPr>
              <a:t> </a:t>
            </a:r>
            <a:r>
              <a:rPr lang="en-US" sz="5400" dirty="0" err="1" smtClean="0">
                <a:effectLst>
                  <a:outerShdw blurRad="38100" dist="38100" dir="2700000" algn="tl">
                    <a:srgbClr val="000000">
                      <a:alpha val="43137"/>
                    </a:srgbClr>
                  </a:outerShdw>
                </a:effectLst>
              </a:rPr>
              <a:t>Sie</a:t>
            </a:r>
            <a:r>
              <a:rPr lang="en-US" sz="5400" dirty="0" smtClean="0">
                <a:effectLst>
                  <a:outerShdw blurRad="38100" dist="38100" dir="2700000" algn="tl">
                    <a:srgbClr val="000000">
                      <a:alpha val="43137"/>
                    </a:srgbClr>
                  </a:outerShdw>
                </a:effectLst>
              </a:rPr>
              <a:t> </a:t>
            </a:r>
            <a:r>
              <a:rPr lang="en-US" sz="5400" dirty="0" err="1" smtClean="0">
                <a:effectLst>
                  <a:outerShdw blurRad="38100" dist="38100" dir="2700000" algn="tl">
                    <a:srgbClr val="000000">
                      <a:alpha val="43137"/>
                    </a:srgbClr>
                  </a:outerShdw>
                </a:effectLst>
              </a:rPr>
              <a:t>Briefmarken</a:t>
            </a:r>
            <a:r>
              <a:rPr lang="en-US" sz="5400" dirty="0" smtClean="0">
                <a:effectLst>
                  <a:outerShdw blurRad="38100" dist="38100" dir="2700000" algn="tl">
                    <a:srgbClr val="000000">
                      <a:alpha val="43137"/>
                    </a:srgbClr>
                  </a:outerShdw>
                </a:effectLst>
              </a:rPr>
              <a:t>?</a:t>
            </a:r>
            <a:endParaRPr lang="en-US" sz="5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5511642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 you say when you do Various activities?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0337612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5. How would you say that you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a. </a:t>
            </a:r>
            <a:r>
              <a:rPr lang="en-US" sz="4800" dirty="0" smtClean="0">
                <a:solidFill>
                  <a:srgbClr val="FF0000"/>
                </a:solidFill>
                <a:effectLst>
                  <a:outerShdw blurRad="38100" dist="38100" dir="2700000" algn="tl">
                    <a:srgbClr val="000000">
                      <a:alpha val="43137"/>
                    </a:srgbClr>
                  </a:outerShdw>
                </a:effectLst>
              </a:rPr>
              <a:t>watch TV after school</a:t>
            </a:r>
          </a:p>
          <a:p>
            <a:r>
              <a:rPr lang="en-US" sz="4800" dirty="0" smtClean="0">
                <a:solidFill>
                  <a:srgbClr val="00FFCC"/>
                </a:solidFill>
                <a:effectLst>
                  <a:outerShdw blurRad="38100" dist="38100" dir="2700000" algn="tl">
                    <a:srgbClr val="000000">
                      <a:alpha val="43137"/>
                    </a:srgbClr>
                  </a:outerShdw>
                </a:effectLst>
              </a:rPr>
              <a:t>Time Phrase first!</a:t>
            </a:r>
            <a:endParaRPr lang="en-US" dirty="0">
              <a:solidFill>
                <a:srgbClr val="00FF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6053749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5. How would you say that you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a. </a:t>
            </a:r>
            <a:r>
              <a:rPr lang="en-US" sz="4800" dirty="0" smtClean="0">
                <a:solidFill>
                  <a:srgbClr val="FF0000"/>
                </a:solidFill>
                <a:effectLst>
                  <a:outerShdw blurRad="38100" dist="38100" dir="2700000" algn="tl">
                    <a:srgbClr val="000000">
                      <a:alpha val="43137"/>
                    </a:srgbClr>
                  </a:outerShdw>
                </a:effectLst>
              </a:rPr>
              <a:t>watch TV after school</a:t>
            </a:r>
          </a:p>
          <a:p>
            <a:r>
              <a:rPr lang="en-US" sz="4800" dirty="0" smtClean="0">
                <a:solidFill>
                  <a:srgbClr val="00FFCC"/>
                </a:solidFill>
                <a:effectLst>
                  <a:outerShdw blurRad="38100" dist="38100" dir="2700000" algn="tl">
                    <a:srgbClr val="000000">
                      <a:alpha val="43137"/>
                    </a:srgbClr>
                  </a:outerShdw>
                </a:effectLst>
              </a:rPr>
              <a:t>Time Phrase first!</a:t>
            </a:r>
          </a:p>
          <a:p>
            <a:r>
              <a:rPr lang="en-US" sz="4800" dirty="0" err="1" smtClean="0">
                <a:solidFill>
                  <a:schemeClr val="tx1">
                    <a:lumMod val="65000"/>
                  </a:schemeClr>
                </a:solidFill>
                <a:effectLst>
                  <a:outerShdw blurRad="38100" dist="38100" dir="2700000" algn="tl">
                    <a:srgbClr val="000000">
                      <a:alpha val="43137"/>
                    </a:srgbClr>
                  </a:outerShdw>
                </a:effectLst>
              </a:rPr>
              <a:t>Nach</a:t>
            </a:r>
            <a:r>
              <a:rPr lang="en-US" sz="4800" dirty="0" smtClean="0">
                <a:solidFill>
                  <a:schemeClr val="tx1">
                    <a:lumMod val="65000"/>
                  </a:schemeClr>
                </a:solidFill>
                <a:effectLst>
                  <a:outerShdw blurRad="38100" dist="38100" dir="2700000" algn="tl">
                    <a:srgbClr val="000000">
                      <a:alpha val="43137"/>
                    </a:srgbClr>
                  </a:outerShdw>
                </a:effectLst>
              </a:rPr>
              <a:t> der </a:t>
            </a:r>
            <a:r>
              <a:rPr lang="en-US" sz="4800" dirty="0" err="1" smtClean="0">
                <a:solidFill>
                  <a:schemeClr val="tx1">
                    <a:lumMod val="65000"/>
                  </a:schemeClr>
                </a:solidFill>
                <a:effectLst>
                  <a:outerShdw blurRad="38100" dist="38100" dir="2700000" algn="tl">
                    <a:srgbClr val="000000">
                      <a:alpha val="43137"/>
                    </a:srgbClr>
                  </a:outerShdw>
                </a:effectLst>
              </a:rPr>
              <a:t>Schule</a:t>
            </a:r>
            <a:r>
              <a:rPr lang="en-US" sz="4800" dirty="0" smtClean="0">
                <a:solidFill>
                  <a:schemeClr val="tx1">
                    <a:lumMod val="65000"/>
                  </a:schemeClr>
                </a:solidFill>
                <a:effectLst>
                  <a:outerShdw blurRad="38100" dist="38100" dir="2700000" algn="tl">
                    <a:srgbClr val="000000">
                      <a:alpha val="43137"/>
                    </a:srgbClr>
                  </a:outerShdw>
                </a:effectLst>
              </a:rPr>
              <a:t> </a:t>
            </a:r>
            <a:r>
              <a:rPr lang="en-US" sz="4800" dirty="0" err="1" smtClean="0">
                <a:solidFill>
                  <a:schemeClr val="tx1">
                    <a:lumMod val="65000"/>
                  </a:schemeClr>
                </a:solidFill>
                <a:effectLst>
                  <a:outerShdw blurRad="38100" dist="38100" dir="2700000" algn="tl">
                    <a:srgbClr val="000000">
                      <a:alpha val="43137"/>
                    </a:srgbClr>
                  </a:outerShdw>
                </a:effectLst>
              </a:rPr>
              <a:t>schaue</a:t>
            </a:r>
            <a:r>
              <a:rPr lang="en-US" sz="4800" dirty="0" smtClean="0">
                <a:solidFill>
                  <a:schemeClr val="tx1">
                    <a:lumMod val="65000"/>
                  </a:schemeClr>
                </a:solidFill>
                <a:effectLst>
                  <a:outerShdw blurRad="38100" dist="38100" dir="2700000" algn="tl">
                    <a:srgbClr val="000000">
                      <a:alpha val="43137"/>
                    </a:srgbClr>
                  </a:outerShdw>
                </a:effectLst>
              </a:rPr>
              <a:t> </a:t>
            </a:r>
            <a:r>
              <a:rPr lang="en-US" sz="4800" dirty="0" err="1" smtClean="0">
                <a:solidFill>
                  <a:schemeClr val="tx1">
                    <a:lumMod val="65000"/>
                  </a:schemeClr>
                </a:solidFill>
                <a:effectLst>
                  <a:outerShdw blurRad="38100" dist="38100" dir="2700000" algn="tl">
                    <a:srgbClr val="000000">
                      <a:alpha val="43137"/>
                    </a:srgbClr>
                  </a:outerShdw>
                </a:effectLst>
              </a:rPr>
              <a:t>ich</a:t>
            </a:r>
            <a:r>
              <a:rPr lang="en-US" sz="4800" dirty="0" smtClean="0">
                <a:solidFill>
                  <a:schemeClr val="tx1">
                    <a:lumMod val="65000"/>
                  </a:schemeClr>
                </a:solidFill>
                <a:effectLst>
                  <a:outerShdw blurRad="38100" dist="38100" dir="2700000" algn="tl">
                    <a:srgbClr val="000000">
                      <a:alpha val="43137"/>
                    </a:srgbClr>
                  </a:outerShdw>
                </a:effectLst>
              </a:rPr>
              <a:t> </a:t>
            </a:r>
            <a:r>
              <a:rPr lang="en-US" sz="4800" dirty="0" err="1" smtClean="0">
                <a:solidFill>
                  <a:schemeClr val="tx1">
                    <a:lumMod val="65000"/>
                  </a:schemeClr>
                </a:solidFill>
                <a:effectLst>
                  <a:outerShdw blurRad="38100" dist="38100" dir="2700000" algn="tl">
                    <a:srgbClr val="000000">
                      <a:alpha val="43137"/>
                    </a:srgbClr>
                  </a:outerShdw>
                </a:effectLst>
              </a:rPr>
              <a:t>Fernsehen</a:t>
            </a:r>
            <a:r>
              <a:rPr lang="en-US" sz="4800" dirty="0" smtClean="0">
                <a:solidFill>
                  <a:schemeClr val="tx1">
                    <a:lumMod val="65000"/>
                  </a:schemeClr>
                </a:solidFill>
                <a:effectLst>
                  <a:outerShdw blurRad="38100" dist="38100" dir="2700000" algn="tl">
                    <a:srgbClr val="000000">
                      <a:alpha val="43137"/>
                    </a:srgbClr>
                  </a:outerShdw>
                </a:effectLst>
              </a:rPr>
              <a:t>.</a:t>
            </a:r>
            <a:endParaRPr lang="en-US" dirty="0">
              <a:solidFill>
                <a:schemeClr val="tx1">
                  <a:lumMod val="6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2792631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err="1" smtClean="0">
                <a:solidFill>
                  <a:srgbClr val="0070C0"/>
                </a:solidFill>
                <a:effectLst>
                  <a:outerShdw blurRad="38100" dist="38100" dir="2700000" algn="tl">
                    <a:srgbClr val="000000">
                      <a:alpha val="43137"/>
                    </a:srgbClr>
                  </a:outerShdw>
                </a:effectLst>
              </a:rPr>
              <a:t>spielen</a:t>
            </a:r>
            <a:endParaRPr lang="en-US" sz="88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7200" dirty="0" smtClean="0"/>
              <a:t>Was </a:t>
            </a:r>
            <a:r>
              <a:rPr lang="en-US" sz="7200" dirty="0" err="1" smtClean="0"/>
              <a:t>spielst</a:t>
            </a:r>
            <a:r>
              <a:rPr lang="en-US" sz="7200" dirty="0" smtClean="0"/>
              <a:t> du?</a:t>
            </a:r>
            <a:endParaRPr lang="en-US" sz="7200" dirty="0"/>
          </a:p>
        </p:txBody>
      </p:sp>
    </p:spTree>
    <p:extLst>
      <p:ext uri="{BB962C8B-B14F-4D97-AF65-F5344CB8AC3E}">
        <p14:creationId xmlns:p14="http://schemas.microsoft.com/office/powerpoint/2010/main" val="303791704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5. How would you say that you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b. </a:t>
            </a:r>
            <a:r>
              <a:rPr lang="en-US" sz="4800" dirty="0" smtClean="0">
                <a:solidFill>
                  <a:srgbClr val="FF0000"/>
                </a:solidFill>
                <a:effectLst>
                  <a:outerShdw blurRad="38100" dist="38100" dir="2700000" algn="tl">
                    <a:srgbClr val="000000">
                      <a:alpha val="43137"/>
                    </a:srgbClr>
                  </a:outerShdw>
                </a:effectLst>
              </a:rPr>
              <a:t>play soccer in the afternoon</a:t>
            </a:r>
          </a:p>
          <a:p>
            <a:r>
              <a:rPr lang="en-US" sz="4800" dirty="0" smtClean="0">
                <a:solidFill>
                  <a:srgbClr val="00FFCC"/>
                </a:solidFill>
                <a:effectLst>
                  <a:outerShdw blurRad="38100" dist="38100" dir="2700000" algn="tl">
                    <a:srgbClr val="000000">
                      <a:alpha val="43137"/>
                    </a:srgbClr>
                  </a:outerShdw>
                </a:effectLst>
              </a:rPr>
              <a:t>Time Phrase first!</a:t>
            </a:r>
            <a:endParaRPr lang="en-US" dirty="0">
              <a:solidFill>
                <a:srgbClr val="00FF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967238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5. How would you say that you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b. </a:t>
            </a:r>
            <a:r>
              <a:rPr lang="en-US" sz="4800" dirty="0" smtClean="0">
                <a:solidFill>
                  <a:srgbClr val="FF0000"/>
                </a:solidFill>
                <a:effectLst>
                  <a:outerShdw blurRad="38100" dist="38100" dir="2700000" algn="tl">
                    <a:srgbClr val="000000">
                      <a:alpha val="43137"/>
                    </a:srgbClr>
                  </a:outerShdw>
                </a:effectLst>
              </a:rPr>
              <a:t>play soccer in the afternoon</a:t>
            </a:r>
          </a:p>
          <a:p>
            <a:r>
              <a:rPr lang="en-US" sz="4800" dirty="0" smtClean="0">
                <a:solidFill>
                  <a:srgbClr val="00FFCC"/>
                </a:solidFill>
                <a:effectLst>
                  <a:outerShdw blurRad="38100" dist="38100" dir="2700000" algn="tl">
                    <a:srgbClr val="000000">
                      <a:alpha val="43137"/>
                    </a:srgbClr>
                  </a:outerShdw>
                </a:effectLst>
              </a:rPr>
              <a:t>Time Phrase first!</a:t>
            </a:r>
          </a:p>
          <a:p>
            <a:r>
              <a:rPr lang="en-US" sz="4800" dirty="0" smtClean="0">
                <a:solidFill>
                  <a:schemeClr val="tx1">
                    <a:lumMod val="75000"/>
                  </a:schemeClr>
                </a:solidFill>
                <a:effectLst>
                  <a:outerShdw blurRad="38100" dist="38100" dir="2700000" algn="tl">
                    <a:srgbClr val="000000">
                      <a:alpha val="43137"/>
                    </a:srgbClr>
                  </a:outerShdw>
                </a:effectLst>
              </a:rPr>
              <a:t>Am </a:t>
            </a:r>
            <a:r>
              <a:rPr lang="en-US" sz="4800" dirty="0" err="1" smtClean="0">
                <a:solidFill>
                  <a:schemeClr val="tx1">
                    <a:lumMod val="75000"/>
                  </a:schemeClr>
                </a:solidFill>
                <a:effectLst>
                  <a:outerShdw blurRad="38100" dist="38100" dir="2700000" algn="tl">
                    <a:srgbClr val="000000">
                      <a:alpha val="43137"/>
                    </a:srgbClr>
                  </a:outerShdw>
                </a:effectLst>
              </a:rPr>
              <a:t>Nachmittag</a:t>
            </a:r>
            <a:r>
              <a:rPr lang="en-US" sz="4800" dirty="0" smtClean="0">
                <a:solidFill>
                  <a:schemeClr val="tx1">
                    <a:lumMod val="75000"/>
                  </a:schemeClr>
                </a:solidFill>
                <a:effectLst>
                  <a:outerShdw blurRad="38100" dist="38100" dir="2700000" algn="tl">
                    <a:srgbClr val="000000">
                      <a:alpha val="43137"/>
                    </a:srgbClr>
                  </a:outerShdw>
                </a:effectLst>
              </a:rPr>
              <a:t> </a:t>
            </a:r>
            <a:r>
              <a:rPr lang="en-US" sz="4800" dirty="0" err="1" smtClean="0">
                <a:solidFill>
                  <a:schemeClr val="tx1">
                    <a:lumMod val="75000"/>
                  </a:schemeClr>
                </a:solidFill>
                <a:effectLst>
                  <a:outerShdw blurRad="38100" dist="38100" dir="2700000" algn="tl">
                    <a:srgbClr val="000000">
                      <a:alpha val="43137"/>
                    </a:srgbClr>
                  </a:outerShdw>
                </a:effectLst>
              </a:rPr>
              <a:t>spiele</a:t>
            </a:r>
            <a:r>
              <a:rPr lang="en-US" sz="4800" dirty="0" smtClean="0">
                <a:solidFill>
                  <a:schemeClr val="tx1">
                    <a:lumMod val="75000"/>
                  </a:schemeClr>
                </a:solidFill>
                <a:effectLst>
                  <a:outerShdw blurRad="38100" dist="38100" dir="2700000" algn="tl">
                    <a:srgbClr val="000000">
                      <a:alpha val="43137"/>
                    </a:srgbClr>
                  </a:outerShdw>
                </a:effectLst>
              </a:rPr>
              <a:t> </a:t>
            </a:r>
            <a:r>
              <a:rPr lang="en-US" sz="4800" dirty="0" err="1" smtClean="0">
                <a:solidFill>
                  <a:schemeClr val="tx1">
                    <a:lumMod val="75000"/>
                  </a:schemeClr>
                </a:solidFill>
                <a:effectLst>
                  <a:outerShdw blurRad="38100" dist="38100" dir="2700000" algn="tl">
                    <a:srgbClr val="000000">
                      <a:alpha val="43137"/>
                    </a:srgbClr>
                  </a:outerShdw>
                </a:effectLst>
              </a:rPr>
              <a:t>ich</a:t>
            </a:r>
            <a:r>
              <a:rPr lang="en-US" sz="4800" dirty="0" smtClean="0">
                <a:solidFill>
                  <a:schemeClr val="tx1">
                    <a:lumMod val="75000"/>
                  </a:schemeClr>
                </a:solidFill>
                <a:effectLst>
                  <a:outerShdw blurRad="38100" dist="38100" dir="2700000" algn="tl">
                    <a:srgbClr val="000000">
                      <a:alpha val="43137"/>
                    </a:srgbClr>
                  </a:outerShdw>
                </a:effectLst>
              </a:rPr>
              <a:t> </a:t>
            </a:r>
            <a:r>
              <a:rPr lang="en-US" sz="4800" dirty="0" err="1" smtClean="0">
                <a:solidFill>
                  <a:schemeClr val="tx1">
                    <a:lumMod val="75000"/>
                  </a:schemeClr>
                </a:solidFill>
                <a:effectLst>
                  <a:outerShdw blurRad="38100" dist="38100" dir="2700000" algn="tl">
                    <a:srgbClr val="000000">
                      <a:alpha val="43137"/>
                    </a:srgbClr>
                  </a:outerShdw>
                </a:effectLst>
              </a:rPr>
              <a:t>Fu</a:t>
            </a:r>
            <a:r>
              <a:rPr lang="en-US" sz="4800" dirty="0" err="1" smtClean="0">
                <a:solidFill>
                  <a:schemeClr val="tx1">
                    <a:lumMod val="75000"/>
                  </a:schemeClr>
                </a:solidFill>
                <a:effectLst>
                  <a:outerShdw blurRad="38100" dist="38100" dir="2700000" algn="tl">
                    <a:srgbClr val="000000">
                      <a:alpha val="43137"/>
                    </a:srgbClr>
                  </a:outerShdw>
                </a:effectLst>
                <a:latin typeface="Candara"/>
              </a:rPr>
              <a:t>ßball</a:t>
            </a:r>
            <a:r>
              <a:rPr lang="en-US" sz="4800" dirty="0" smtClean="0">
                <a:solidFill>
                  <a:schemeClr val="tx1">
                    <a:lumMod val="75000"/>
                  </a:schemeClr>
                </a:solidFill>
                <a:effectLst>
                  <a:outerShdw blurRad="38100" dist="38100" dir="2700000" algn="tl">
                    <a:srgbClr val="000000">
                      <a:alpha val="43137"/>
                    </a:srgbClr>
                  </a:outerShdw>
                </a:effectLst>
                <a:latin typeface="Candara"/>
              </a:rPr>
              <a:t>.</a:t>
            </a:r>
            <a:endParaRPr lang="en-US" dirty="0">
              <a:solidFill>
                <a:schemeClr val="tx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985698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5. How would you say that you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c. </a:t>
            </a:r>
            <a:r>
              <a:rPr lang="en-US" sz="4800" dirty="0" smtClean="0">
                <a:solidFill>
                  <a:srgbClr val="FF0000"/>
                </a:solidFill>
                <a:effectLst>
                  <a:outerShdw blurRad="38100" dist="38100" dir="2700000" algn="tl">
                    <a:srgbClr val="000000">
                      <a:alpha val="43137"/>
                    </a:srgbClr>
                  </a:outerShdw>
                </a:effectLst>
              </a:rPr>
              <a:t>go hiking in the spring</a:t>
            </a:r>
          </a:p>
          <a:p>
            <a:r>
              <a:rPr lang="en-US" sz="4800" dirty="0" smtClean="0">
                <a:solidFill>
                  <a:srgbClr val="00FFCC"/>
                </a:solidFill>
                <a:effectLst>
                  <a:outerShdw blurRad="38100" dist="38100" dir="2700000" algn="tl">
                    <a:srgbClr val="000000">
                      <a:alpha val="43137"/>
                    </a:srgbClr>
                  </a:outerShdw>
                </a:effectLst>
              </a:rPr>
              <a:t>Time Phrase first!</a:t>
            </a:r>
            <a:endParaRPr lang="en-US" dirty="0">
              <a:solidFill>
                <a:srgbClr val="00FF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967238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5. How would you say that you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c. </a:t>
            </a:r>
            <a:r>
              <a:rPr lang="en-US" sz="4800" dirty="0" smtClean="0">
                <a:solidFill>
                  <a:srgbClr val="FF0000"/>
                </a:solidFill>
                <a:effectLst>
                  <a:outerShdw blurRad="38100" dist="38100" dir="2700000" algn="tl">
                    <a:srgbClr val="000000">
                      <a:alpha val="43137"/>
                    </a:srgbClr>
                  </a:outerShdw>
                </a:effectLst>
              </a:rPr>
              <a:t>go hiking in the spring</a:t>
            </a:r>
          </a:p>
          <a:p>
            <a:r>
              <a:rPr lang="en-US" sz="4800" dirty="0" smtClean="0">
                <a:solidFill>
                  <a:srgbClr val="00FFCC"/>
                </a:solidFill>
                <a:effectLst>
                  <a:outerShdw blurRad="38100" dist="38100" dir="2700000" algn="tl">
                    <a:srgbClr val="000000">
                      <a:alpha val="43137"/>
                    </a:srgbClr>
                  </a:outerShdw>
                </a:effectLst>
              </a:rPr>
              <a:t>Time Phrase first!</a:t>
            </a:r>
          </a:p>
          <a:p>
            <a:r>
              <a:rPr lang="en-US" sz="4800" dirty="0" err="1" smtClean="0">
                <a:solidFill>
                  <a:schemeClr val="tx1">
                    <a:lumMod val="65000"/>
                  </a:schemeClr>
                </a:solidFill>
                <a:effectLst>
                  <a:outerShdw blurRad="38100" dist="38100" dir="2700000" algn="tl">
                    <a:srgbClr val="000000">
                      <a:alpha val="43137"/>
                    </a:srgbClr>
                  </a:outerShdw>
                </a:effectLst>
              </a:rPr>
              <a:t>Im</a:t>
            </a:r>
            <a:r>
              <a:rPr lang="en-US" sz="4800" dirty="0" smtClean="0">
                <a:solidFill>
                  <a:schemeClr val="tx1">
                    <a:lumMod val="65000"/>
                  </a:schemeClr>
                </a:solidFill>
                <a:effectLst>
                  <a:outerShdw blurRad="38100" dist="38100" dir="2700000" algn="tl">
                    <a:srgbClr val="000000">
                      <a:alpha val="43137"/>
                    </a:srgbClr>
                  </a:outerShdw>
                </a:effectLst>
              </a:rPr>
              <a:t> </a:t>
            </a:r>
            <a:r>
              <a:rPr lang="en-US" sz="4800" dirty="0" err="1" smtClean="0">
                <a:solidFill>
                  <a:schemeClr val="tx1">
                    <a:lumMod val="65000"/>
                  </a:schemeClr>
                </a:solidFill>
                <a:effectLst>
                  <a:outerShdw blurRad="38100" dist="38100" dir="2700000" algn="tl">
                    <a:srgbClr val="000000">
                      <a:alpha val="43137"/>
                    </a:srgbClr>
                  </a:outerShdw>
                </a:effectLst>
              </a:rPr>
              <a:t>Fr</a:t>
            </a:r>
            <a:r>
              <a:rPr lang="en-US" sz="4800" dirty="0" err="1" smtClean="0">
                <a:solidFill>
                  <a:schemeClr val="tx1">
                    <a:lumMod val="65000"/>
                  </a:schemeClr>
                </a:solidFill>
                <a:effectLst>
                  <a:outerShdw blurRad="38100" dist="38100" dir="2700000" algn="tl">
                    <a:srgbClr val="000000">
                      <a:alpha val="43137"/>
                    </a:srgbClr>
                  </a:outerShdw>
                </a:effectLst>
                <a:latin typeface="Candara"/>
              </a:rPr>
              <a:t>ühling</a:t>
            </a:r>
            <a:r>
              <a:rPr lang="en-US" sz="4800" dirty="0" smtClean="0">
                <a:solidFill>
                  <a:schemeClr val="tx1">
                    <a:lumMod val="65000"/>
                  </a:schemeClr>
                </a:solidFill>
                <a:effectLst>
                  <a:outerShdw blurRad="38100" dist="38100" dir="2700000" algn="tl">
                    <a:srgbClr val="000000">
                      <a:alpha val="43137"/>
                    </a:srgbClr>
                  </a:outerShdw>
                </a:effectLst>
                <a:latin typeface="Candara"/>
              </a:rPr>
              <a:t> </a:t>
            </a:r>
            <a:r>
              <a:rPr lang="en-US" sz="4800" dirty="0" err="1" smtClean="0">
                <a:solidFill>
                  <a:schemeClr val="tx1">
                    <a:lumMod val="65000"/>
                  </a:schemeClr>
                </a:solidFill>
                <a:effectLst>
                  <a:outerShdw blurRad="38100" dist="38100" dir="2700000" algn="tl">
                    <a:srgbClr val="000000">
                      <a:alpha val="43137"/>
                    </a:srgbClr>
                  </a:outerShdw>
                </a:effectLst>
                <a:latin typeface="Candara"/>
              </a:rPr>
              <a:t>gehe</a:t>
            </a:r>
            <a:r>
              <a:rPr lang="en-US" sz="4800" dirty="0" smtClean="0">
                <a:solidFill>
                  <a:schemeClr val="tx1">
                    <a:lumMod val="65000"/>
                  </a:schemeClr>
                </a:solidFill>
                <a:effectLst>
                  <a:outerShdw blurRad="38100" dist="38100" dir="2700000" algn="tl">
                    <a:srgbClr val="000000">
                      <a:alpha val="43137"/>
                    </a:srgbClr>
                  </a:outerShdw>
                </a:effectLst>
                <a:latin typeface="Candara"/>
              </a:rPr>
              <a:t> </a:t>
            </a:r>
            <a:r>
              <a:rPr lang="en-US" sz="4800" dirty="0" err="1" smtClean="0">
                <a:solidFill>
                  <a:schemeClr val="tx1">
                    <a:lumMod val="65000"/>
                  </a:schemeClr>
                </a:solidFill>
                <a:effectLst>
                  <a:outerShdw blurRad="38100" dist="38100" dir="2700000" algn="tl">
                    <a:srgbClr val="000000">
                      <a:alpha val="43137"/>
                    </a:srgbClr>
                  </a:outerShdw>
                </a:effectLst>
                <a:latin typeface="Candara"/>
              </a:rPr>
              <a:t>ich</a:t>
            </a:r>
            <a:r>
              <a:rPr lang="en-US" sz="4800" dirty="0" smtClean="0">
                <a:solidFill>
                  <a:schemeClr val="tx1">
                    <a:lumMod val="65000"/>
                  </a:schemeClr>
                </a:solidFill>
                <a:effectLst>
                  <a:outerShdw blurRad="38100" dist="38100" dir="2700000" algn="tl">
                    <a:srgbClr val="000000">
                      <a:alpha val="43137"/>
                    </a:srgbClr>
                  </a:outerShdw>
                </a:effectLst>
                <a:latin typeface="Candara"/>
              </a:rPr>
              <a:t> </a:t>
            </a:r>
            <a:r>
              <a:rPr lang="en-US" sz="4800" dirty="0" err="1" smtClean="0">
                <a:solidFill>
                  <a:schemeClr val="tx1">
                    <a:lumMod val="65000"/>
                  </a:schemeClr>
                </a:solidFill>
                <a:effectLst>
                  <a:outerShdw blurRad="38100" dist="38100" dir="2700000" algn="tl">
                    <a:srgbClr val="000000">
                      <a:alpha val="43137"/>
                    </a:srgbClr>
                  </a:outerShdw>
                </a:effectLst>
                <a:latin typeface="Candara"/>
              </a:rPr>
              <a:t>wandern</a:t>
            </a:r>
            <a:r>
              <a:rPr lang="en-US" sz="4800" dirty="0" smtClean="0">
                <a:solidFill>
                  <a:schemeClr val="tx1">
                    <a:lumMod val="65000"/>
                  </a:schemeClr>
                </a:solidFill>
                <a:effectLst>
                  <a:outerShdw blurRad="38100" dist="38100" dir="2700000" algn="tl">
                    <a:srgbClr val="000000">
                      <a:alpha val="43137"/>
                    </a:srgbClr>
                  </a:outerShdw>
                </a:effectLst>
                <a:latin typeface="Candara"/>
              </a:rPr>
              <a:t>.</a:t>
            </a:r>
          </a:p>
          <a:p>
            <a:r>
              <a:rPr lang="en-US" sz="4800" dirty="0" err="1" smtClean="0">
                <a:solidFill>
                  <a:schemeClr val="tx1">
                    <a:lumMod val="65000"/>
                  </a:schemeClr>
                </a:solidFill>
                <a:effectLst>
                  <a:outerShdw blurRad="38100" dist="38100" dir="2700000" algn="tl">
                    <a:srgbClr val="000000">
                      <a:alpha val="43137"/>
                    </a:srgbClr>
                  </a:outerShdw>
                </a:effectLst>
                <a:latin typeface="Candara"/>
              </a:rPr>
              <a:t>Im</a:t>
            </a:r>
            <a:r>
              <a:rPr lang="en-US" sz="4800" dirty="0" smtClean="0">
                <a:solidFill>
                  <a:schemeClr val="tx1">
                    <a:lumMod val="65000"/>
                  </a:schemeClr>
                </a:solidFill>
                <a:effectLst>
                  <a:outerShdw blurRad="38100" dist="38100" dir="2700000" algn="tl">
                    <a:srgbClr val="000000">
                      <a:alpha val="43137"/>
                    </a:srgbClr>
                  </a:outerShdw>
                </a:effectLst>
                <a:latin typeface="Candara"/>
              </a:rPr>
              <a:t> </a:t>
            </a:r>
            <a:r>
              <a:rPr lang="en-US" sz="4800" dirty="0" err="1" smtClean="0">
                <a:solidFill>
                  <a:schemeClr val="tx1">
                    <a:lumMod val="65000"/>
                  </a:schemeClr>
                </a:solidFill>
                <a:effectLst>
                  <a:outerShdw blurRad="38100" dist="38100" dir="2700000" algn="tl">
                    <a:srgbClr val="000000">
                      <a:alpha val="43137"/>
                    </a:srgbClr>
                  </a:outerShdw>
                </a:effectLst>
                <a:latin typeface="Candara"/>
              </a:rPr>
              <a:t>Frühling</a:t>
            </a:r>
            <a:r>
              <a:rPr lang="en-US" sz="4800" dirty="0" smtClean="0">
                <a:solidFill>
                  <a:schemeClr val="tx1">
                    <a:lumMod val="65000"/>
                  </a:schemeClr>
                </a:solidFill>
                <a:effectLst>
                  <a:outerShdw blurRad="38100" dist="38100" dir="2700000" algn="tl">
                    <a:srgbClr val="000000">
                      <a:alpha val="43137"/>
                    </a:srgbClr>
                  </a:outerShdw>
                </a:effectLst>
                <a:latin typeface="Candara"/>
              </a:rPr>
              <a:t> </a:t>
            </a:r>
            <a:r>
              <a:rPr lang="en-US" sz="4800" dirty="0" err="1" smtClean="0">
                <a:solidFill>
                  <a:schemeClr val="tx1">
                    <a:lumMod val="65000"/>
                  </a:schemeClr>
                </a:solidFill>
                <a:effectLst>
                  <a:outerShdw blurRad="38100" dist="38100" dir="2700000" algn="tl">
                    <a:srgbClr val="000000">
                      <a:alpha val="43137"/>
                    </a:srgbClr>
                  </a:outerShdw>
                </a:effectLst>
                <a:latin typeface="Candara"/>
              </a:rPr>
              <a:t>wandere</a:t>
            </a:r>
            <a:r>
              <a:rPr lang="en-US" sz="4800" dirty="0" smtClean="0">
                <a:solidFill>
                  <a:schemeClr val="tx1">
                    <a:lumMod val="65000"/>
                  </a:schemeClr>
                </a:solidFill>
                <a:effectLst>
                  <a:outerShdw blurRad="38100" dist="38100" dir="2700000" algn="tl">
                    <a:srgbClr val="000000">
                      <a:alpha val="43137"/>
                    </a:srgbClr>
                  </a:outerShdw>
                </a:effectLst>
                <a:latin typeface="Candara"/>
              </a:rPr>
              <a:t> </a:t>
            </a:r>
            <a:r>
              <a:rPr lang="en-US" sz="4800" dirty="0" err="1" smtClean="0">
                <a:solidFill>
                  <a:schemeClr val="tx1">
                    <a:lumMod val="65000"/>
                  </a:schemeClr>
                </a:solidFill>
                <a:effectLst>
                  <a:outerShdw blurRad="38100" dist="38100" dir="2700000" algn="tl">
                    <a:srgbClr val="000000">
                      <a:alpha val="43137"/>
                    </a:srgbClr>
                  </a:outerShdw>
                </a:effectLst>
                <a:latin typeface="Candara"/>
              </a:rPr>
              <a:t>ich</a:t>
            </a:r>
            <a:r>
              <a:rPr lang="en-US" sz="4800" dirty="0" smtClean="0">
                <a:solidFill>
                  <a:schemeClr val="tx1">
                    <a:lumMod val="65000"/>
                  </a:schemeClr>
                </a:solidFill>
                <a:effectLst>
                  <a:outerShdw blurRad="38100" dist="38100" dir="2700000" algn="tl">
                    <a:srgbClr val="000000">
                      <a:alpha val="43137"/>
                    </a:srgbClr>
                  </a:outerShdw>
                </a:effectLst>
                <a:latin typeface="Candara"/>
              </a:rPr>
              <a:t>.</a:t>
            </a:r>
            <a:endParaRPr lang="en-US" dirty="0">
              <a:solidFill>
                <a:schemeClr val="tx1">
                  <a:lumMod val="6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905487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5. How would you say that you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d. </a:t>
            </a:r>
            <a:r>
              <a:rPr lang="en-US" sz="4800" dirty="0" smtClean="0">
                <a:solidFill>
                  <a:srgbClr val="FF0000"/>
                </a:solidFill>
                <a:effectLst>
                  <a:outerShdw blurRad="38100" dist="38100" dir="2700000" algn="tl">
                    <a:srgbClr val="000000">
                      <a:alpha val="43137"/>
                    </a:srgbClr>
                  </a:outerShdw>
                </a:effectLst>
              </a:rPr>
              <a:t>swim in summer</a:t>
            </a:r>
          </a:p>
          <a:p>
            <a:r>
              <a:rPr lang="en-US" sz="4800" dirty="0" smtClean="0">
                <a:solidFill>
                  <a:srgbClr val="00FFCC"/>
                </a:solidFill>
                <a:effectLst>
                  <a:outerShdw blurRad="38100" dist="38100" dir="2700000" algn="tl">
                    <a:srgbClr val="000000">
                      <a:alpha val="43137"/>
                    </a:srgbClr>
                  </a:outerShdw>
                </a:effectLst>
              </a:rPr>
              <a:t>Time Phrase first!</a:t>
            </a:r>
            <a:endParaRPr lang="en-US" dirty="0">
              <a:solidFill>
                <a:srgbClr val="00FFCC"/>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0967238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5. How would you say that you </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d. </a:t>
            </a:r>
            <a:r>
              <a:rPr lang="en-US" sz="4800" dirty="0" smtClean="0">
                <a:solidFill>
                  <a:srgbClr val="FF0000"/>
                </a:solidFill>
                <a:effectLst>
                  <a:outerShdw blurRad="38100" dist="38100" dir="2700000" algn="tl">
                    <a:srgbClr val="000000">
                      <a:alpha val="43137"/>
                    </a:srgbClr>
                  </a:outerShdw>
                </a:effectLst>
              </a:rPr>
              <a:t>swim in summer</a:t>
            </a:r>
          </a:p>
          <a:p>
            <a:r>
              <a:rPr lang="en-US" sz="4800" dirty="0" smtClean="0">
                <a:solidFill>
                  <a:srgbClr val="00FFCC"/>
                </a:solidFill>
                <a:effectLst>
                  <a:outerShdw blurRad="38100" dist="38100" dir="2700000" algn="tl">
                    <a:srgbClr val="000000">
                      <a:alpha val="43137"/>
                    </a:srgbClr>
                  </a:outerShdw>
                </a:effectLst>
              </a:rPr>
              <a:t>Time Phrase first!</a:t>
            </a:r>
          </a:p>
          <a:p>
            <a:r>
              <a:rPr lang="en-US" sz="4800" dirty="0" err="1" smtClean="0">
                <a:solidFill>
                  <a:schemeClr val="tx1">
                    <a:lumMod val="75000"/>
                  </a:schemeClr>
                </a:solidFill>
                <a:effectLst>
                  <a:outerShdw blurRad="38100" dist="38100" dir="2700000" algn="tl">
                    <a:srgbClr val="000000">
                      <a:alpha val="43137"/>
                    </a:srgbClr>
                  </a:outerShdw>
                </a:effectLst>
              </a:rPr>
              <a:t>Im</a:t>
            </a:r>
            <a:r>
              <a:rPr lang="en-US" sz="4800" dirty="0" smtClean="0">
                <a:solidFill>
                  <a:schemeClr val="tx1">
                    <a:lumMod val="75000"/>
                  </a:schemeClr>
                </a:solidFill>
                <a:effectLst>
                  <a:outerShdw blurRad="38100" dist="38100" dir="2700000" algn="tl">
                    <a:srgbClr val="000000">
                      <a:alpha val="43137"/>
                    </a:srgbClr>
                  </a:outerShdw>
                </a:effectLst>
              </a:rPr>
              <a:t> Sommer </a:t>
            </a:r>
            <a:r>
              <a:rPr lang="en-US" sz="4800" dirty="0" err="1" smtClean="0">
                <a:solidFill>
                  <a:schemeClr val="tx1">
                    <a:lumMod val="75000"/>
                  </a:schemeClr>
                </a:solidFill>
                <a:effectLst>
                  <a:outerShdw blurRad="38100" dist="38100" dir="2700000" algn="tl">
                    <a:srgbClr val="000000">
                      <a:alpha val="43137"/>
                    </a:srgbClr>
                  </a:outerShdw>
                </a:effectLst>
              </a:rPr>
              <a:t>schwimme</a:t>
            </a:r>
            <a:r>
              <a:rPr lang="en-US" sz="4800" dirty="0" smtClean="0">
                <a:solidFill>
                  <a:schemeClr val="tx1">
                    <a:lumMod val="75000"/>
                  </a:schemeClr>
                </a:solidFill>
                <a:effectLst>
                  <a:outerShdw blurRad="38100" dist="38100" dir="2700000" algn="tl">
                    <a:srgbClr val="000000">
                      <a:alpha val="43137"/>
                    </a:srgbClr>
                  </a:outerShdw>
                </a:effectLst>
              </a:rPr>
              <a:t> </a:t>
            </a:r>
            <a:r>
              <a:rPr lang="en-US" sz="4800" dirty="0" err="1" smtClean="0">
                <a:solidFill>
                  <a:schemeClr val="tx1">
                    <a:lumMod val="75000"/>
                  </a:schemeClr>
                </a:solidFill>
                <a:effectLst>
                  <a:outerShdw blurRad="38100" dist="38100" dir="2700000" algn="tl">
                    <a:srgbClr val="000000">
                      <a:alpha val="43137"/>
                    </a:srgbClr>
                  </a:outerShdw>
                </a:effectLst>
              </a:rPr>
              <a:t>ich</a:t>
            </a:r>
            <a:r>
              <a:rPr lang="en-US" sz="4800" dirty="0" smtClean="0">
                <a:solidFill>
                  <a:schemeClr val="tx1">
                    <a:lumMod val="75000"/>
                  </a:schemeClr>
                </a:solidFill>
                <a:effectLst>
                  <a:outerShdw blurRad="38100" dist="38100" dir="2700000" algn="tl">
                    <a:srgbClr val="000000">
                      <a:alpha val="43137"/>
                    </a:srgbClr>
                  </a:outerShdw>
                </a:effectLst>
              </a:rPr>
              <a:t>.</a:t>
            </a:r>
            <a:endParaRPr lang="en-US" dirty="0">
              <a:solidFill>
                <a:schemeClr val="tx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835634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smtClean="0"/>
              <a:t>6</a:t>
            </a:r>
            <a:endParaRPr lang="en-US" sz="8800"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62878415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ask a classmate what he or she thinks of </a:t>
            </a:r>
            <a:endParaRPr lang="en-US" dirty="0"/>
          </a:p>
        </p:txBody>
      </p:sp>
      <p:sp>
        <p:nvSpPr>
          <p:cNvPr id="3" name="Content Placeholder 2"/>
          <p:cNvSpPr>
            <a:spLocks noGrp="1"/>
          </p:cNvSpPr>
          <p:nvPr>
            <p:ph idx="1"/>
          </p:nvPr>
        </p:nvSpPr>
        <p:spPr/>
        <p:txBody>
          <a:bodyPr>
            <a:normAutofit/>
          </a:bodyPr>
          <a:lstStyle/>
          <a:p>
            <a:r>
              <a:rPr lang="en-US" sz="6600" dirty="0" smtClean="0">
                <a:effectLst>
                  <a:outerShdw blurRad="38100" dist="38100" dir="2700000" algn="tl">
                    <a:srgbClr val="000000">
                      <a:alpha val="43137"/>
                    </a:srgbClr>
                  </a:outerShdw>
                </a:effectLst>
              </a:rPr>
              <a:t>a. tennis</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7611232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ask a classmate what he or she thinks of </a:t>
            </a:r>
            <a:endParaRPr lang="en-US" dirty="0"/>
          </a:p>
        </p:txBody>
      </p:sp>
      <p:sp>
        <p:nvSpPr>
          <p:cNvPr id="3" name="Content Placeholder 2"/>
          <p:cNvSpPr>
            <a:spLocks noGrp="1"/>
          </p:cNvSpPr>
          <p:nvPr>
            <p:ph idx="1"/>
          </p:nvPr>
        </p:nvSpPr>
        <p:spPr/>
        <p:txBody>
          <a:bodyPr>
            <a:normAutofit/>
          </a:bodyPr>
          <a:lstStyle/>
          <a:p>
            <a:r>
              <a:rPr lang="en-US" sz="6600" dirty="0" smtClean="0">
                <a:effectLst>
                  <a:outerShdw blurRad="38100" dist="38100" dir="2700000" algn="tl">
                    <a:srgbClr val="000000">
                      <a:alpha val="43137"/>
                    </a:srgbClr>
                  </a:outerShdw>
                </a:effectLst>
              </a:rPr>
              <a:t>a. tennis</a:t>
            </a:r>
          </a:p>
          <a:p>
            <a:r>
              <a:rPr lang="en-US" sz="6600" dirty="0" err="1" smtClean="0">
                <a:solidFill>
                  <a:srgbClr val="92D050"/>
                </a:solidFill>
                <a:effectLst>
                  <a:outerShdw blurRad="38100" dist="38100" dir="2700000" algn="tl">
                    <a:srgbClr val="000000">
                      <a:alpha val="43137"/>
                    </a:srgbClr>
                  </a:outerShdw>
                </a:effectLst>
              </a:rPr>
              <a:t>Wie</a:t>
            </a:r>
            <a:r>
              <a:rPr lang="en-US" sz="6600" dirty="0" smtClean="0">
                <a:solidFill>
                  <a:srgbClr val="92D050"/>
                </a:solidFill>
                <a:effectLst>
                  <a:outerShdw blurRad="38100" dist="38100" dir="2700000" algn="tl">
                    <a:srgbClr val="000000">
                      <a:alpha val="43137"/>
                    </a:srgbClr>
                  </a:outerShdw>
                </a:effectLst>
              </a:rPr>
              <a:t> </a:t>
            </a:r>
            <a:r>
              <a:rPr lang="en-US" sz="6600" dirty="0" err="1" smtClean="0">
                <a:solidFill>
                  <a:srgbClr val="92D050"/>
                </a:solidFill>
                <a:effectLst>
                  <a:outerShdw blurRad="38100" dist="38100" dir="2700000" algn="tl">
                    <a:srgbClr val="000000">
                      <a:alpha val="43137"/>
                    </a:srgbClr>
                  </a:outerShdw>
                </a:effectLst>
              </a:rPr>
              <a:t>findest</a:t>
            </a:r>
            <a:r>
              <a:rPr lang="en-US" sz="6600" dirty="0" smtClean="0">
                <a:solidFill>
                  <a:srgbClr val="92D050"/>
                </a:solidFill>
                <a:effectLst>
                  <a:outerShdw blurRad="38100" dist="38100" dir="2700000" algn="tl">
                    <a:srgbClr val="000000">
                      <a:alpha val="43137"/>
                    </a:srgbClr>
                  </a:outerShdw>
                </a:effectLst>
              </a:rPr>
              <a:t> du Tennis?</a:t>
            </a:r>
            <a:endParaRPr lang="en-US" sz="6600" dirty="0">
              <a:solidFill>
                <a:srgbClr val="92D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9795227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ask a classmate what he or she thinks of </a:t>
            </a:r>
            <a:endParaRPr lang="en-US" dirty="0"/>
          </a:p>
        </p:txBody>
      </p:sp>
      <p:sp>
        <p:nvSpPr>
          <p:cNvPr id="3" name="Content Placeholder 2"/>
          <p:cNvSpPr>
            <a:spLocks noGrp="1"/>
          </p:cNvSpPr>
          <p:nvPr>
            <p:ph idx="1"/>
          </p:nvPr>
        </p:nvSpPr>
        <p:spPr/>
        <p:txBody>
          <a:bodyPr>
            <a:normAutofit/>
          </a:bodyPr>
          <a:lstStyle/>
          <a:p>
            <a:r>
              <a:rPr lang="en-US" sz="6600" dirty="0" smtClean="0">
                <a:effectLst>
                  <a:outerShdw blurRad="38100" dist="38100" dir="2700000" algn="tl">
                    <a:srgbClr val="000000">
                      <a:alpha val="43137"/>
                    </a:srgbClr>
                  </a:outerShdw>
                </a:effectLst>
              </a:rPr>
              <a:t>b. music</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858227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err="1" smtClean="0">
                <a:solidFill>
                  <a:srgbClr val="0070C0"/>
                </a:solidFill>
                <a:effectLst>
                  <a:outerShdw blurRad="38100" dist="38100" dir="2700000" algn="tl">
                    <a:srgbClr val="000000">
                      <a:alpha val="43137"/>
                    </a:srgbClr>
                  </a:outerShdw>
                </a:effectLst>
              </a:rPr>
              <a:t>machen</a:t>
            </a:r>
            <a:endParaRPr lang="en-US" sz="88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endParaRPr lang="en-US" sz="7200" dirty="0"/>
          </a:p>
        </p:txBody>
      </p:sp>
    </p:spTree>
    <p:extLst>
      <p:ext uri="{BB962C8B-B14F-4D97-AF65-F5344CB8AC3E}">
        <p14:creationId xmlns:p14="http://schemas.microsoft.com/office/powerpoint/2010/main" val="264750939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ask a classmate what he or she thinks of </a:t>
            </a:r>
            <a:endParaRPr lang="en-US" dirty="0"/>
          </a:p>
        </p:txBody>
      </p:sp>
      <p:sp>
        <p:nvSpPr>
          <p:cNvPr id="3" name="Content Placeholder 2"/>
          <p:cNvSpPr>
            <a:spLocks noGrp="1"/>
          </p:cNvSpPr>
          <p:nvPr>
            <p:ph idx="1"/>
          </p:nvPr>
        </p:nvSpPr>
        <p:spPr/>
        <p:txBody>
          <a:bodyPr>
            <a:normAutofit/>
          </a:bodyPr>
          <a:lstStyle/>
          <a:p>
            <a:r>
              <a:rPr lang="en-US" sz="6600" dirty="0" smtClean="0">
                <a:effectLst>
                  <a:outerShdw blurRad="38100" dist="38100" dir="2700000" algn="tl">
                    <a:srgbClr val="000000">
                      <a:alpha val="43137"/>
                    </a:srgbClr>
                  </a:outerShdw>
                </a:effectLst>
              </a:rPr>
              <a:t>b. music</a:t>
            </a:r>
          </a:p>
          <a:p>
            <a:r>
              <a:rPr lang="en-US" sz="6600" dirty="0" err="1" smtClean="0">
                <a:solidFill>
                  <a:srgbClr val="92D050"/>
                </a:solidFill>
                <a:effectLst>
                  <a:outerShdw blurRad="38100" dist="38100" dir="2700000" algn="tl">
                    <a:srgbClr val="000000">
                      <a:alpha val="43137"/>
                    </a:srgbClr>
                  </a:outerShdw>
                </a:effectLst>
              </a:rPr>
              <a:t>Wie</a:t>
            </a:r>
            <a:r>
              <a:rPr lang="en-US" sz="6600" dirty="0" smtClean="0">
                <a:solidFill>
                  <a:srgbClr val="92D050"/>
                </a:solidFill>
                <a:effectLst>
                  <a:outerShdw blurRad="38100" dist="38100" dir="2700000" algn="tl">
                    <a:srgbClr val="000000">
                      <a:alpha val="43137"/>
                    </a:srgbClr>
                  </a:outerShdw>
                </a:effectLst>
              </a:rPr>
              <a:t> </a:t>
            </a:r>
            <a:r>
              <a:rPr lang="en-US" sz="6600" dirty="0" err="1" smtClean="0">
                <a:solidFill>
                  <a:srgbClr val="92D050"/>
                </a:solidFill>
                <a:effectLst>
                  <a:outerShdw blurRad="38100" dist="38100" dir="2700000" algn="tl">
                    <a:srgbClr val="000000">
                      <a:alpha val="43137"/>
                    </a:srgbClr>
                  </a:outerShdw>
                </a:effectLst>
              </a:rPr>
              <a:t>findest</a:t>
            </a:r>
            <a:r>
              <a:rPr lang="en-US" sz="6600" dirty="0" smtClean="0">
                <a:solidFill>
                  <a:srgbClr val="92D050"/>
                </a:solidFill>
                <a:effectLst>
                  <a:outerShdw blurRad="38100" dist="38100" dir="2700000" algn="tl">
                    <a:srgbClr val="000000">
                      <a:alpha val="43137"/>
                    </a:srgbClr>
                  </a:outerShdw>
                </a:effectLst>
              </a:rPr>
              <a:t> du </a:t>
            </a:r>
            <a:r>
              <a:rPr lang="en-US" sz="6600" dirty="0" err="1" smtClean="0">
                <a:solidFill>
                  <a:srgbClr val="92D050"/>
                </a:solidFill>
                <a:effectLst>
                  <a:outerShdw blurRad="38100" dist="38100" dir="2700000" algn="tl">
                    <a:srgbClr val="000000">
                      <a:alpha val="43137"/>
                    </a:srgbClr>
                  </a:outerShdw>
                </a:effectLst>
              </a:rPr>
              <a:t>Musik</a:t>
            </a:r>
            <a:r>
              <a:rPr lang="en-US" sz="6600" dirty="0" smtClean="0">
                <a:solidFill>
                  <a:srgbClr val="92D050"/>
                </a:solidFill>
                <a:effectLst>
                  <a:outerShdw blurRad="38100" dist="38100" dir="2700000" algn="tl">
                    <a:srgbClr val="000000">
                      <a:alpha val="43137"/>
                    </a:srgbClr>
                  </a:outerShdw>
                </a:effectLst>
              </a:rPr>
              <a:t>?</a:t>
            </a:r>
            <a:endParaRPr lang="en-US" sz="6600" dirty="0">
              <a:solidFill>
                <a:srgbClr val="92D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08522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ask a classmate what he or she thinks of </a:t>
            </a:r>
            <a:endParaRPr lang="en-US" dirty="0"/>
          </a:p>
        </p:txBody>
      </p:sp>
      <p:sp>
        <p:nvSpPr>
          <p:cNvPr id="3" name="Content Placeholder 2"/>
          <p:cNvSpPr>
            <a:spLocks noGrp="1"/>
          </p:cNvSpPr>
          <p:nvPr>
            <p:ph idx="1"/>
          </p:nvPr>
        </p:nvSpPr>
        <p:spPr/>
        <p:txBody>
          <a:bodyPr>
            <a:normAutofit/>
          </a:bodyPr>
          <a:lstStyle/>
          <a:p>
            <a:r>
              <a:rPr lang="en-US" sz="6600" dirty="0" smtClean="0">
                <a:effectLst>
                  <a:outerShdw blurRad="38100" dist="38100" dir="2700000" algn="tl">
                    <a:srgbClr val="000000">
                      <a:alpha val="43137"/>
                    </a:srgbClr>
                  </a:outerShdw>
                </a:effectLst>
              </a:rPr>
              <a:t>c. drawing</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858227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ask a classmate what he or she thinks of </a:t>
            </a:r>
            <a:endParaRPr lang="en-US" dirty="0"/>
          </a:p>
        </p:txBody>
      </p:sp>
      <p:sp>
        <p:nvSpPr>
          <p:cNvPr id="3" name="Content Placeholder 2"/>
          <p:cNvSpPr>
            <a:spLocks noGrp="1"/>
          </p:cNvSpPr>
          <p:nvPr>
            <p:ph idx="1"/>
          </p:nvPr>
        </p:nvSpPr>
        <p:spPr/>
        <p:txBody>
          <a:bodyPr>
            <a:normAutofit/>
          </a:bodyPr>
          <a:lstStyle/>
          <a:p>
            <a:r>
              <a:rPr lang="en-US" sz="6600" dirty="0" smtClean="0">
                <a:effectLst>
                  <a:outerShdw blurRad="38100" dist="38100" dir="2700000" algn="tl">
                    <a:srgbClr val="000000">
                      <a:alpha val="43137"/>
                    </a:srgbClr>
                  </a:outerShdw>
                </a:effectLst>
              </a:rPr>
              <a:t>c. drawing</a:t>
            </a:r>
          </a:p>
          <a:p>
            <a:r>
              <a:rPr lang="en-US" sz="6600" dirty="0" err="1" smtClean="0">
                <a:solidFill>
                  <a:srgbClr val="92D050"/>
                </a:solidFill>
                <a:effectLst>
                  <a:outerShdw blurRad="38100" dist="38100" dir="2700000" algn="tl">
                    <a:srgbClr val="000000">
                      <a:alpha val="43137"/>
                    </a:srgbClr>
                  </a:outerShdw>
                </a:effectLst>
              </a:rPr>
              <a:t>Wie</a:t>
            </a:r>
            <a:r>
              <a:rPr lang="en-US" sz="6600" dirty="0" smtClean="0">
                <a:solidFill>
                  <a:srgbClr val="92D050"/>
                </a:solidFill>
                <a:effectLst>
                  <a:outerShdw blurRad="38100" dist="38100" dir="2700000" algn="tl">
                    <a:srgbClr val="000000">
                      <a:alpha val="43137"/>
                    </a:srgbClr>
                  </a:outerShdw>
                </a:effectLst>
              </a:rPr>
              <a:t> </a:t>
            </a:r>
            <a:r>
              <a:rPr lang="en-US" sz="6600" dirty="0" err="1" smtClean="0">
                <a:solidFill>
                  <a:srgbClr val="92D050"/>
                </a:solidFill>
                <a:effectLst>
                  <a:outerShdw blurRad="38100" dist="38100" dir="2700000" algn="tl">
                    <a:srgbClr val="000000">
                      <a:alpha val="43137"/>
                    </a:srgbClr>
                  </a:outerShdw>
                </a:effectLst>
              </a:rPr>
              <a:t>findest</a:t>
            </a:r>
            <a:r>
              <a:rPr lang="en-US" sz="6600" dirty="0" smtClean="0">
                <a:solidFill>
                  <a:srgbClr val="92D050"/>
                </a:solidFill>
                <a:effectLst>
                  <a:outerShdw blurRad="38100" dist="38100" dir="2700000" algn="tl">
                    <a:srgbClr val="000000">
                      <a:alpha val="43137"/>
                    </a:srgbClr>
                  </a:outerShdw>
                </a:effectLst>
              </a:rPr>
              <a:t> du </a:t>
            </a:r>
            <a:r>
              <a:rPr lang="en-US" sz="6600" dirty="0" err="1" smtClean="0">
                <a:solidFill>
                  <a:srgbClr val="92D050"/>
                </a:solidFill>
                <a:effectLst>
                  <a:outerShdw blurRad="38100" dist="38100" dir="2700000" algn="tl">
                    <a:srgbClr val="000000">
                      <a:alpha val="43137"/>
                    </a:srgbClr>
                  </a:outerShdw>
                </a:effectLst>
              </a:rPr>
              <a:t>Zeichnen</a:t>
            </a:r>
            <a:r>
              <a:rPr lang="en-US" sz="6600" dirty="0" smtClean="0">
                <a:solidFill>
                  <a:srgbClr val="92D050"/>
                </a:solidFill>
                <a:effectLst>
                  <a:outerShdw blurRad="38100" dist="38100" dir="2700000" algn="tl">
                    <a:srgbClr val="000000">
                      <a:alpha val="43137"/>
                    </a:srgbClr>
                  </a:outerShdw>
                </a:effectLst>
              </a:rPr>
              <a:t>?</a:t>
            </a:r>
            <a:endParaRPr lang="en-US" sz="6600" dirty="0">
              <a:solidFill>
                <a:srgbClr val="92D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08522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ask a classmate what he or she thinks of </a:t>
            </a:r>
            <a:endParaRPr lang="en-US" dirty="0"/>
          </a:p>
        </p:txBody>
      </p:sp>
      <p:sp>
        <p:nvSpPr>
          <p:cNvPr id="3" name="Content Placeholder 2"/>
          <p:cNvSpPr>
            <a:spLocks noGrp="1"/>
          </p:cNvSpPr>
          <p:nvPr>
            <p:ph idx="1"/>
          </p:nvPr>
        </p:nvSpPr>
        <p:spPr/>
        <p:txBody>
          <a:bodyPr>
            <a:normAutofit/>
          </a:bodyPr>
          <a:lstStyle/>
          <a:p>
            <a:r>
              <a:rPr lang="en-US" sz="6600" dirty="0" smtClean="0">
                <a:effectLst>
                  <a:outerShdw blurRad="38100" dist="38100" dir="2700000" algn="tl">
                    <a:srgbClr val="000000">
                      <a:alpha val="43137"/>
                    </a:srgbClr>
                  </a:outerShdw>
                </a:effectLst>
              </a:rPr>
              <a:t>d. hiking</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4858227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ask a classmate what he or she thinks of </a:t>
            </a:r>
            <a:endParaRPr lang="en-US" dirty="0"/>
          </a:p>
        </p:txBody>
      </p:sp>
      <p:sp>
        <p:nvSpPr>
          <p:cNvPr id="3" name="Content Placeholder 2"/>
          <p:cNvSpPr>
            <a:spLocks noGrp="1"/>
          </p:cNvSpPr>
          <p:nvPr>
            <p:ph idx="1"/>
          </p:nvPr>
        </p:nvSpPr>
        <p:spPr/>
        <p:txBody>
          <a:bodyPr>
            <a:normAutofit/>
          </a:bodyPr>
          <a:lstStyle/>
          <a:p>
            <a:r>
              <a:rPr lang="en-US" sz="6600" dirty="0" smtClean="0">
                <a:effectLst>
                  <a:outerShdw blurRad="38100" dist="38100" dir="2700000" algn="tl">
                    <a:srgbClr val="000000">
                      <a:alpha val="43137"/>
                    </a:srgbClr>
                  </a:outerShdw>
                </a:effectLst>
              </a:rPr>
              <a:t>d. hiking</a:t>
            </a:r>
          </a:p>
          <a:p>
            <a:r>
              <a:rPr lang="en-US" sz="6600" dirty="0" err="1" smtClean="0">
                <a:solidFill>
                  <a:srgbClr val="92D050"/>
                </a:solidFill>
                <a:effectLst>
                  <a:outerShdw blurRad="38100" dist="38100" dir="2700000" algn="tl">
                    <a:srgbClr val="000000">
                      <a:alpha val="43137"/>
                    </a:srgbClr>
                  </a:outerShdw>
                </a:effectLst>
              </a:rPr>
              <a:t>Wie</a:t>
            </a:r>
            <a:r>
              <a:rPr lang="en-US" sz="6600" dirty="0" smtClean="0">
                <a:solidFill>
                  <a:srgbClr val="92D050"/>
                </a:solidFill>
                <a:effectLst>
                  <a:outerShdw blurRad="38100" dist="38100" dir="2700000" algn="tl">
                    <a:srgbClr val="000000">
                      <a:alpha val="43137"/>
                    </a:srgbClr>
                  </a:outerShdw>
                </a:effectLst>
              </a:rPr>
              <a:t> </a:t>
            </a:r>
            <a:r>
              <a:rPr lang="en-US" sz="6600" dirty="0" err="1" smtClean="0">
                <a:solidFill>
                  <a:srgbClr val="92D050"/>
                </a:solidFill>
                <a:effectLst>
                  <a:outerShdw blurRad="38100" dist="38100" dir="2700000" algn="tl">
                    <a:srgbClr val="000000">
                      <a:alpha val="43137"/>
                    </a:srgbClr>
                  </a:outerShdw>
                </a:effectLst>
              </a:rPr>
              <a:t>findest</a:t>
            </a:r>
            <a:r>
              <a:rPr lang="en-US" sz="6600" dirty="0" smtClean="0">
                <a:solidFill>
                  <a:srgbClr val="92D050"/>
                </a:solidFill>
                <a:effectLst>
                  <a:outerShdw blurRad="38100" dist="38100" dir="2700000" algn="tl">
                    <a:srgbClr val="000000">
                      <a:alpha val="43137"/>
                    </a:srgbClr>
                  </a:outerShdw>
                </a:effectLst>
              </a:rPr>
              <a:t> du </a:t>
            </a:r>
            <a:r>
              <a:rPr lang="en-US" sz="6600" dirty="0" err="1" smtClean="0">
                <a:solidFill>
                  <a:srgbClr val="92D050"/>
                </a:solidFill>
                <a:effectLst>
                  <a:outerShdw blurRad="38100" dist="38100" dir="2700000" algn="tl">
                    <a:srgbClr val="000000">
                      <a:alpha val="43137"/>
                    </a:srgbClr>
                  </a:outerShdw>
                </a:effectLst>
              </a:rPr>
              <a:t>Wandern</a:t>
            </a:r>
            <a:r>
              <a:rPr lang="en-US" sz="6600" dirty="0" smtClean="0">
                <a:solidFill>
                  <a:srgbClr val="92D050"/>
                </a:solidFill>
                <a:effectLst>
                  <a:outerShdw blurRad="38100" dist="38100" dir="2700000" algn="tl">
                    <a:srgbClr val="000000">
                      <a:alpha val="43137"/>
                    </a:srgbClr>
                  </a:outerShdw>
                </a:effectLst>
              </a:rPr>
              <a:t>?</a:t>
            </a:r>
            <a:endParaRPr lang="en-US" sz="6600" dirty="0">
              <a:solidFill>
                <a:srgbClr val="92D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508522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Can you ask for opinion, agree, disagree, and express you own opinion?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4802389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err="1" smtClean="0"/>
              <a:t>Schach</a:t>
            </a:r>
            <a:r>
              <a:rPr lang="en-US" sz="5400" dirty="0" smtClean="0"/>
              <a:t> </a:t>
            </a:r>
            <a:r>
              <a:rPr lang="en-US" sz="5400" dirty="0" err="1" smtClean="0"/>
              <a:t>ist</a:t>
            </a:r>
            <a:r>
              <a:rPr lang="en-US" sz="5400" dirty="0" smtClean="0"/>
              <a:t> </a:t>
            </a:r>
            <a:r>
              <a:rPr lang="en-US" sz="5400" dirty="0" err="1" smtClean="0"/>
              <a:t>langweilig</a:t>
            </a:r>
            <a:r>
              <a:rPr lang="en-US" sz="5400" dirty="0" smtClean="0"/>
              <a:t>.</a:t>
            </a:r>
          </a:p>
          <a:p>
            <a:r>
              <a:rPr lang="en-US" sz="5400" dirty="0" smtClean="0">
                <a:solidFill>
                  <a:srgbClr val="FFFF00"/>
                </a:solidFill>
                <a:effectLst>
                  <a:outerShdw blurRad="38100" dist="38100" dir="2700000" algn="tl">
                    <a:srgbClr val="000000">
                      <a:alpha val="43137"/>
                    </a:srgbClr>
                  </a:outerShdw>
                </a:effectLst>
              </a:rPr>
              <a:t>Agree</a:t>
            </a:r>
            <a:endParaRPr lang="en-US" sz="54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579419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err="1" smtClean="0"/>
              <a:t>Schach</a:t>
            </a:r>
            <a:r>
              <a:rPr lang="en-US" sz="5400" dirty="0" smtClean="0"/>
              <a:t> </a:t>
            </a:r>
            <a:r>
              <a:rPr lang="en-US" sz="5400" dirty="0" err="1" smtClean="0"/>
              <a:t>ist</a:t>
            </a:r>
            <a:r>
              <a:rPr lang="en-US" sz="5400" dirty="0" smtClean="0"/>
              <a:t> </a:t>
            </a:r>
            <a:r>
              <a:rPr lang="en-US" sz="5400" dirty="0" err="1" smtClean="0"/>
              <a:t>langweilig</a:t>
            </a:r>
            <a:r>
              <a:rPr lang="en-US" sz="5400" dirty="0" smtClean="0"/>
              <a:t>.</a:t>
            </a:r>
          </a:p>
          <a:p>
            <a:r>
              <a:rPr lang="en-US" sz="5400" dirty="0" smtClean="0">
                <a:solidFill>
                  <a:srgbClr val="FFFF00"/>
                </a:solidFill>
                <a:effectLst>
                  <a:outerShdw blurRad="38100" dist="38100" dir="2700000" algn="tl">
                    <a:srgbClr val="000000">
                      <a:alpha val="43137"/>
                    </a:srgbClr>
                  </a:outerShdw>
                </a:effectLst>
              </a:rPr>
              <a:t>Agree</a:t>
            </a:r>
          </a:p>
          <a:p>
            <a:r>
              <a:rPr lang="en-US" sz="5400" dirty="0" err="1" smtClean="0">
                <a:solidFill>
                  <a:schemeClr val="bg2">
                    <a:lumMod val="60000"/>
                    <a:lumOff val="40000"/>
                  </a:schemeClr>
                </a:solidFill>
                <a:effectLst>
                  <a:outerShdw blurRad="38100" dist="38100" dir="2700000" algn="tl">
                    <a:srgbClr val="000000">
                      <a:alpha val="43137"/>
                    </a:srgbClr>
                  </a:outerShdw>
                </a:effectLst>
              </a:rPr>
              <a:t>Stimmt</a:t>
            </a:r>
            <a:r>
              <a:rPr lang="en-US" sz="5400" dirty="0" smtClean="0">
                <a:solidFill>
                  <a:schemeClr val="bg2">
                    <a:lumMod val="60000"/>
                    <a:lumOff val="40000"/>
                  </a:schemeClr>
                </a:solidFill>
                <a:effectLst>
                  <a:outerShdw blurRad="38100" dist="38100" dir="2700000" algn="tl">
                    <a:srgbClr val="000000">
                      <a:alpha val="43137"/>
                    </a:srgbClr>
                  </a:outerShdw>
                </a:effectLst>
              </a:rPr>
              <a:t>!</a:t>
            </a:r>
            <a:endParaRPr lang="en-US" sz="5400" dirty="0">
              <a:solidFill>
                <a:schemeClr val="bg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5396761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4800" dirty="0" smtClean="0"/>
              <a:t>a. </a:t>
            </a:r>
            <a:r>
              <a:rPr lang="en-US" sz="4800" dirty="0" err="1" smtClean="0"/>
              <a:t>Schach</a:t>
            </a:r>
            <a:r>
              <a:rPr lang="en-US" sz="4800" dirty="0" smtClean="0"/>
              <a:t> </a:t>
            </a:r>
            <a:r>
              <a:rPr lang="en-US" sz="4800" dirty="0" err="1" smtClean="0"/>
              <a:t>ist</a:t>
            </a:r>
            <a:r>
              <a:rPr lang="en-US" sz="4800" dirty="0" smtClean="0"/>
              <a:t> </a:t>
            </a:r>
            <a:r>
              <a:rPr lang="en-US" sz="4800" dirty="0" err="1" smtClean="0"/>
              <a:t>langweilig</a:t>
            </a:r>
            <a:r>
              <a:rPr lang="en-US" sz="4800" dirty="0" smtClean="0"/>
              <a:t>.</a:t>
            </a:r>
          </a:p>
          <a:p>
            <a:r>
              <a:rPr lang="en-US" sz="5400" dirty="0" smtClean="0">
                <a:solidFill>
                  <a:srgbClr val="FFFF00"/>
                </a:solidFill>
                <a:effectLst>
                  <a:outerShdw blurRad="38100" dist="38100" dir="2700000" algn="tl">
                    <a:srgbClr val="000000">
                      <a:alpha val="43137"/>
                    </a:srgbClr>
                  </a:outerShdw>
                </a:effectLst>
              </a:rPr>
              <a:t>Disagree</a:t>
            </a:r>
          </a:p>
        </p:txBody>
      </p:sp>
    </p:spTree>
    <p:extLst>
      <p:ext uri="{BB962C8B-B14F-4D97-AF65-F5344CB8AC3E}">
        <p14:creationId xmlns:p14="http://schemas.microsoft.com/office/powerpoint/2010/main" val="226538206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a. </a:t>
            </a:r>
            <a:r>
              <a:rPr lang="en-US" sz="4800" dirty="0" err="1" smtClean="0"/>
              <a:t>Schach</a:t>
            </a:r>
            <a:r>
              <a:rPr lang="en-US" sz="4800" dirty="0" smtClean="0"/>
              <a:t> </a:t>
            </a:r>
            <a:r>
              <a:rPr lang="en-US" sz="4800" dirty="0" err="1" smtClean="0"/>
              <a:t>ist</a:t>
            </a:r>
            <a:r>
              <a:rPr lang="en-US" sz="4800" dirty="0" smtClean="0"/>
              <a:t> </a:t>
            </a:r>
            <a:r>
              <a:rPr lang="en-US" sz="4800" dirty="0" err="1" smtClean="0"/>
              <a:t>langweilig</a:t>
            </a:r>
            <a:r>
              <a:rPr lang="en-US" sz="4800" dirty="0" smtClean="0"/>
              <a:t>.</a:t>
            </a:r>
          </a:p>
          <a:p>
            <a:r>
              <a:rPr lang="en-US" sz="5400" dirty="0" smtClean="0">
                <a:solidFill>
                  <a:srgbClr val="FFFF00"/>
                </a:solidFill>
                <a:effectLst>
                  <a:outerShdw blurRad="38100" dist="38100" dir="2700000" algn="tl">
                    <a:srgbClr val="000000">
                      <a:alpha val="43137"/>
                    </a:srgbClr>
                  </a:outerShdw>
                </a:effectLst>
              </a:rPr>
              <a:t>Disagree</a:t>
            </a:r>
          </a:p>
          <a:p>
            <a:r>
              <a:rPr lang="en-US" sz="5400" dirty="0" err="1" smtClean="0">
                <a:solidFill>
                  <a:schemeClr val="bg2">
                    <a:lumMod val="60000"/>
                    <a:lumOff val="40000"/>
                  </a:schemeClr>
                </a:solidFill>
                <a:effectLst>
                  <a:outerShdw blurRad="38100" dist="38100" dir="2700000" algn="tl">
                    <a:srgbClr val="000000">
                      <a:alpha val="43137"/>
                    </a:srgbClr>
                  </a:outerShdw>
                </a:effectLst>
              </a:rPr>
              <a:t>Stimmt</a:t>
            </a:r>
            <a:r>
              <a:rPr lang="en-US" sz="5400" dirty="0" smtClean="0">
                <a:solidFill>
                  <a:schemeClr val="bg2">
                    <a:lumMod val="60000"/>
                    <a:lumOff val="40000"/>
                  </a:schemeClr>
                </a:solidFill>
                <a:effectLst>
                  <a:outerShdw blurRad="38100" dist="38100" dir="2700000" algn="tl">
                    <a:srgbClr val="000000">
                      <a:alpha val="43137"/>
                    </a:srgbClr>
                  </a:outerShdw>
                </a:effectLst>
              </a:rPr>
              <a:t> </a:t>
            </a:r>
            <a:r>
              <a:rPr lang="en-US" sz="5400" dirty="0" err="1" smtClean="0">
                <a:solidFill>
                  <a:schemeClr val="bg2">
                    <a:lumMod val="60000"/>
                    <a:lumOff val="40000"/>
                  </a:schemeClr>
                </a:solidFill>
                <a:effectLst>
                  <a:outerShdw blurRad="38100" dist="38100" dir="2700000" algn="tl">
                    <a:srgbClr val="000000">
                      <a:alpha val="43137"/>
                    </a:srgbClr>
                  </a:outerShdw>
                </a:effectLst>
              </a:rPr>
              <a:t>nicht</a:t>
            </a:r>
            <a:r>
              <a:rPr lang="en-US" sz="5400" dirty="0" smtClean="0">
                <a:solidFill>
                  <a:schemeClr val="bg2">
                    <a:lumMod val="60000"/>
                    <a:lumOff val="40000"/>
                  </a:schemeClr>
                </a:solidFill>
                <a:effectLst>
                  <a:outerShdw blurRad="38100" dist="38100" dir="2700000" algn="tl">
                    <a:srgbClr val="000000">
                      <a:alpha val="43137"/>
                    </a:srgbClr>
                  </a:outerShdw>
                </a:effectLst>
              </a:rPr>
              <a:t>!</a:t>
            </a:r>
            <a:endParaRPr lang="en-US" sz="5400" dirty="0">
              <a:solidFill>
                <a:schemeClr val="bg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840023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smtClean="0">
                <a:solidFill>
                  <a:srgbClr val="0070C0"/>
                </a:solidFill>
                <a:effectLst>
                  <a:outerShdw blurRad="38100" dist="38100" dir="2700000" algn="tl">
                    <a:srgbClr val="000000">
                      <a:alpha val="43137"/>
                    </a:srgbClr>
                  </a:outerShdw>
                </a:effectLst>
              </a:rPr>
              <a:t>machen</a:t>
            </a:r>
            <a:endParaRPr lang="en-US" sz="88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7200" dirty="0" smtClean="0"/>
              <a:t>Was </a:t>
            </a:r>
            <a:r>
              <a:rPr lang="en-US" sz="7200" dirty="0" err="1" smtClean="0"/>
              <a:t>machst</a:t>
            </a:r>
            <a:r>
              <a:rPr lang="en-US" sz="7200" dirty="0" smtClean="0"/>
              <a:t> du?</a:t>
            </a:r>
            <a:endParaRPr lang="en-US" sz="7200" dirty="0"/>
          </a:p>
        </p:txBody>
      </p:sp>
    </p:spTree>
    <p:extLst>
      <p:ext uri="{BB962C8B-B14F-4D97-AF65-F5344CB8AC3E}">
        <p14:creationId xmlns:p14="http://schemas.microsoft.com/office/powerpoint/2010/main" val="1818716318"/>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b. </a:t>
            </a:r>
            <a:r>
              <a:rPr lang="en-US" sz="4800" dirty="0" err="1" smtClean="0"/>
              <a:t>Basteln</a:t>
            </a:r>
            <a:r>
              <a:rPr lang="en-US" sz="4800" dirty="0" smtClean="0"/>
              <a:t> </a:t>
            </a:r>
            <a:r>
              <a:rPr lang="en-US" sz="4800" dirty="0" err="1" smtClean="0"/>
              <a:t>macht</a:t>
            </a:r>
            <a:r>
              <a:rPr lang="en-US" sz="4800" dirty="0" smtClean="0"/>
              <a:t> </a:t>
            </a:r>
            <a:r>
              <a:rPr lang="en-US" sz="4800" dirty="0" err="1" smtClean="0"/>
              <a:t>Spa</a:t>
            </a:r>
            <a:r>
              <a:rPr lang="en-US" sz="4800" dirty="0" err="1" smtClean="0">
                <a:latin typeface="Candara"/>
              </a:rPr>
              <a:t>ß</a:t>
            </a:r>
            <a:r>
              <a:rPr lang="en-US" sz="4800" dirty="0" smtClean="0"/>
              <a:t>.</a:t>
            </a:r>
          </a:p>
          <a:p>
            <a:r>
              <a:rPr lang="en-US" sz="5400" dirty="0" smtClean="0">
                <a:solidFill>
                  <a:srgbClr val="FFFF00"/>
                </a:solidFill>
                <a:effectLst>
                  <a:outerShdw blurRad="38100" dist="38100" dir="2700000" algn="tl">
                    <a:srgbClr val="000000">
                      <a:alpha val="43137"/>
                    </a:srgbClr>
                  </a:outerShdw>
                </a:effectLst>
              </a:rPr>
              <a:t>Agree</a:t>
            </a:r>
          </a:p>
        </p:txBody>
      </p:sp>
    </p:spTree>
    <p:extLst>
      <p:ext uri="{BB962C8B-B14F-4D97-AF65-F5344CB8AC3E}">
        <p14:creationId xmlns:p14="http://schemas.microsoft.com/office/powerpoint/2010/main" val="428249175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b. </a:t>
            </a:r>
            <a:r>
              <a:rPr lang="en-US" sz="4800" dirty="0" err="1" smtClean="0"/>
              <a:t>Basteln</a:t>
            </a:r>
            <a:r>
              <a:rPr lang="en-US" sz="4800" dirty="0" smtClean="0"/>
              <a:t> </a:t>
            </a:r>
            <a:r>
              <a:rPr lang="en-US" sz="4800" dirty="0" err="1" smtClean="0"/>
              <a:t>macht</a:t>
            </a:r>
            <a:r>
              <a:rPr lang="en-US" sz="4800" dirty="0" smtClean="0"/>
              <a:t> </a:t>
            </a:r>
            <a:r>
              <a:rPr lang="en-US" sz="4800" dirty="0" err="1" smtClean="0"/>
              <a:t>Spa</a:t>
            </a:r>
            <a:r>
              <a:rPr lang="en-US" sz="4800" dirty="0" err="1" smtClean="0">
                <a:latin typeface="Candara"/>
              </a:rPr>
              <a:t>ß</a:t>
            </a:r>
            <a:r>
              <a:rPr lang="en-US" sz="4800" dirty="0" smtClean="0"/>
              <a:t>.</a:t>
            </a:r>
          </a:p>
          <a:p>
            <a:r>
              <a:rPr lang="en-US" sz="5400" dirty="0" smtClean="0">
                <a:solidFill>
                  <a:srgbClr val="FFFF00"/>
                </a:solidFill>
                <a:effectLst>
                  <a:outerShdw blurRad="38100" dist="38100" dir="2700000" algn="tl">
                    <a:srgbClr val="000000">
                      <a:alpha val="43137"/>
                    </a:srgbClr>
                  </a:outerShdw>
                </a:effectLst>
              </a:rPr>
              <a:t>Agree</a:t>
            </a:r>
          </a:p>
          <a:p>
            <a:r>
              <a:rPr lang="en-US" sz="5400" dirty="0" smtClean="0">
                <a:solidFill>
                  <a:schemeClr val="accent6">
                    <a:lumMod val="60000"/>
                    <a:lumOff val="40000"/>
                  </a:schemeClr>
                </a:solidFill>
                <a:effectLst>
                  <a:outerShdw blurRad="38100" dist="38100" dir="2700000" algn="tl">
                    <a:srgbClr val="000000">
                      <a:alpha val="43137"/>
                    </a:srgbClr>
                  </a:outerShdw>
                </a:effectLst>
              </a:rPr>
              <a:t>Das </a:t>
            </a:r>
            <a:r>
              <a:rPr lang="en-US" sz="5400" dirty="0" err="1" smtClean="0">
                <a:solidFill>
                  <a:schemeClr val="accent6">
                    <a:lumMod val="60000"/>
                    <a:lumOff val="40000"/>
                  </a:schemeClr>
                </a:solidFill>
                <a:effectLst>
                  <a:outerShdw blurRad="38100" dist="38100" dir="2700000" algn="tl">
                    <a:srgbClr val="000000">
                      <a:alpha val="43137"/>
                    </a:srgbClr>
                  </a:outerShdw>
                </a:effectLst>
              </a:rPr>
              <a:t>finde</a:t>
            </a:r>
            <a:r>
              <a:rPr lang="en-US" sz="5400" dirty="0" smtClean="0">
                <a:solidFill>
                  <a:schemeClr val="accent6">
                    <a:lumMod val="60000"/>
                    <a:lumOff val="40000"/>
                  </a:schemeClr>
                </a:solidFill>
                <a:effectLst>
                  <a:outerShdw blurRad="38100" dist="38100" dir="2700000" algn="tl">
                    <a:srgbClr val="000000">
                      <a:alpha val="43137"/>
                    </a:srgbClr>
                  </a:outerShdw>
                </a:effectLst>
              </a:rPr>
              <a:t> </a:t>
            </a:r>
            <a:r>
              <a:rPr lang="en-US" sz="5400" dirty="0" err="1" smtClean="0">
                <a:solidFill>
                  <a:schemeClr val="accent6">
                    <a:lumMod val="60000"/>
                    <a:lumOff val="40000"/>
                  </a:schemeClr>
                </a:solidFill>
                <a:effectLst>
                  <a:outerShdw blurRad="38100" dist="38100" dir="2700000" algn="tl">
                    <a:srgbClr val="000000">
                      <a:alpha val="43137"/>
                    </a:srgbClr>
                  </a:outerShdw>
                </a:effectLst>
              </a:rPr>
              <a:t>ich</a:t>
            </a:r>
            <a:r>
              <a:rPr lang="en-US" sz="5400" dirty="0" smtClean="0">
                <a:solidFill>
                  <a:schemeClr val="accent6">
                    <a:lumMod val="60000"/>
                    <a:lumOff val="40000"/>
                  </a:schemeClr>
                </a:solidFill>
                <a:effectLst>
                  <a:outerShdw blurRad="38100" dist="38100" dir="2700000" algn="tl">
                    <a:srgbClr val="000000">
                      <a:alpha val="43137"/>
                    </a:srgbClr>
                  </a:outerShdw>
                </a:effectLst>
              </a:rPr>
              <a:t> </a:t>
            </a:r>
            <a:r>
              <a:rPr lang="en-US" sz="5400" dirty="0" err="1" smtClean="0">
                <a:solidFill>
                  <a:schemeClr val="accent6">
                    <a:lumMod val="60000"/>
                    <a:lumOff val="40000"/>
                  </a:schemeClr>
                </a:solidFill>
                <a:effectLst>
                  <a:outerShdw blurRad="38100" dist="38100" dir="2700000" algn="tl">
                    <a:srgbClr val="000000">
                      <a:alpha val="43137"/>
                    </a:srgbClr>
                  </a:outerShdw>
                </a:effectLst>
              </a:rPr>
              <a:t>auch</a:t>
            </a:r>
            <a:r>
              <a:rPr lang="en-US" sz="5400" dirty="0" smtClean="0">
                <a:solidFill>
                  <a:schemeClr val="accent6">
                    <a:lumMod val="60000"/>
                    <a:lumOff val="40000"/>
                  </a:schemeClr>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6172295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b. </a:t>
            </a:r>
            <a:r>
              <a:rPr lang="en-US" sz="4800" dirty="0" err="1" smtClean="0"/>
              <a:t>Basteln</a:t>
            </a:r>
            <a:r>
              <a:rPr lang="en-US" sz="4800" dirty="0" smtClean="0"/>
              <a:t> </a:t>
            </a:r>
            <a:r>
              <a:rPr lang="en-US" sz="4800" dirty="0" err="1" smtClean="0"/>
              <a:t>macht</a:t>
            </a:r>
            <a:r>
              <a:rPr lang="en-US" sz="4800" dirty="0" smtClean="0"/>
              <a:t> </a:t>
            </a:r>
            <a:r>
              <a:rPr lang="en-US" sz="4800" dirty="0" err="1" smtClean="0"/>
              <a:t>Spa</a:t>
            </a:r>
            <a:r>
              <a:rPr lang="en-US" sz="4800" dirty="0" err="1" smtClean="0">
                <a:latin typeface="Candara"/>
              </a:rPr>
              <a:t>ß</a:t>
            </a:r>
            <a:r>
              <a:rPr lang="en-US" sz="4800" dirty="0" smtClean="0"/>
              <a:t>.</a:t>
            </a:r>
          </a:p>
          <a:p>
            <a:r>
              <a:rPr lang="en-US" sz="5400" dirty="0" smtClean="0">
                <a:solidFill>
                  <a:srgbClr val="FFFF00"/>
                </a:solidFill>
                <a:effectLst>
                  <a:outerShdw blurRad="38100" dist="38100" dir="2700000" algn="tl">
                    <a:srgbClr val="000000">
                      <a:alpha val="43137"/>
                    </a:srgbClr>
                  </a:outerShdw>
                </a:effectLst>
              </a:rPr>
              <a:t>Disagree</a:t>
            </a:r>
          </a:p>
        </p:txBody>
      </p:sp>
    </p:spTree>
    <p:extLst>
      <p:ext uri="{BB962C8B-B14F-4D97-AF65-F5344CB8AC3E}">
        <p14:creationId xmlns:p14="http://schemas.microsoft.com/office/powerpoint/2010/main" val="402790093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b. </a:t>
            </a:r>
            <a:r>
              <a:rPr lang="en-US" sz="4800" dirty="0" err="1" smtClean="0"/>
              <a:t>Basteln</a:t>
            </a:r>
            <a:r>
              <a:rPr lang="en-US" sz="4800" dirty="0" smtClean="0"/>
              <a:t> </a:t>
            </a:r>
            <a:r>
              <a:rPr lang="en-US" sz="4800" dirty="0" err="1" smtClean="0"/>
              <a:t>macht</a:t>
            </a:r>
            <a:r>
              <a:rPr lang="en-US" sz="4800" dirty="0" smtClean="0"/>
              <a:t> </a:t>
            </a:r>
            <a:r>
              <a:rPr lang="en-US" sz="4800" dirty="0" err="1" smtClean="0"/>
              <a:t>Spa</a:t>
            </a:r>
            <a:r>
              <a:rPr lang="en-US" sz="4800" dirty="0" err="1" smtClean="0">
                <a:latin typeface="Candara"/>
              </a:rPr>
              <a:t>ß</a:t>
            </a:r>
            <a:r>
              <a:rPr lang="en-US" sz="4800" dirty="0" smtClean="0"/>
              <a:t>.</a:t>
            </a:r>
          </a:p>
          <a:p>
            <a:r>
              <a:rPr lang="en-US" sz="5400" dirty="0" smtClean="0">
                <a:solidFill>
                  <a:srgbClr val="FFFF00"/>
                </a:solidFill>
                <a:effectLst>
                  <a:outerShdw blurRad="38100" dist="38100" dir="2700000" algn="tl">
                    <a:srgbClr val="000000">
                      <a:alpha val="43137"/>
                    </a:srgbClr>
                  </a:outerShdw>
                </a:effectLst>
              </a:rPr>
              <a:t>Disagree</a:t>
            </a:r>
          </a:p>
          <a:p>
            <a:r>
              <a:rPr lang="en-US" sz="5400" dirty="0" smtClean="0">
                <a:solidFill>
                  <a:schemeClr val="accent6">
                    <a:lumMod val="60000"/>
                    <a:lumOff val="40000"/>
                  </a:schemeClr>
                </a:solidFill>
                <a:effectLst>
                  <a:outerShdw blurRad="38100" dist="38100" dir="2700000" algn="tl">
                    <a:srgbClr val="000000">
                      <a:alpha val="43137"/>
                    </a:srgbClr>
                  </a:outerShdw>
                </a:effectLst>
              </a:rPr>
              <a:t>Das </a:t>
            </a:r>
            <a:r>
              <a:rPr lang="en-US" sz="5400" dirty="0" err="1" smtClean="0">
                <a:solidFill>
                  <a:schemeClr val="accent6">
                    <a:lumMod val="60000"/>
                    <a:lumOff val="40000"/>
                  </a:schemeClr>
                </a:solidFill>
                <a:effectLst>
                  <a:outerShdw blurRad="38100" dist="38100" dir="2700000" algn="tl">
                    <a:srgbClr val="000000">
                      <a:alpha val="43137"/>
                    </a:srgbClr>
                  </a:outerShdw>
                </a:effectLst>
              </a:rPr>
              <a:t>finde</a:t>
            </a:r>
            <a:r>
              <a:rPr lang="en-US" sz="5400" dirty="0" smtClean="0">
                <a:solidFill>
                  <a:schemeClr val="accent6">
                    <a:lumMod val="60000"/>
                    <a:lumOff val="40000"/>
                  </a:schemeClr>
                </a:solidFill>
                <a:effectLst>
                  <a:outerShdw blurRad="38100" dist="38100" dir="2700000" algn="tl">
                    <a:srgbClr val="000000">
                      <a:alpha val="43137"/>
                    </a:srgbClr>
                  </a:outerShdw>
                </a:effectLst>
              </a:rPr>
              <a:t> </a:t>
            </a:r>
            <a:r>
              <a:rPr lang="en-US" sz="5400" dirty="0" err="1" smtClean="0">
                <a:solidFill>
                  <a:schemeClr val="accent6">
                    <a:lumMod val="60000"/>
                    <a:lumOff val="40000"/>
                  </a:schemeClr>
                </a:solidFill>
                <a:effectLst>
                  <a:outerShdw blurRad="38100" dist="38100" dir="2700000" algn="tl">
                    <a:srgbClr val="000000">
                      <a:alpha val="43137"/>
                    </a:srgbClr>
                  </a:outerShdw>
                </a:effectLst>
              </a:rPr>
              <a:t>ich</a:t>
            </a:r>
            <a:r>
              <a:rPr lang="en-US" sz="5400" dirty="0" smtClean="0">
                <a:solidFill>
                  <a:schemeClr val="accent6">
                    <a:lumMod val="60000"/>
                    <a:lumOff val="40000"/>
                  </a:schemeClr>
                </a:solidFill>
                <a:effectLst>
                  <a:outerShdw blurRad="38100" dist="38100" dir="2700000" algn="tl">
                    <a:srgbClr val="000000">
                      <a:alpha val="43137"/>
                    </a:srgbClr>
                  </a:outerShdw>
                </a:effectLst>
              </a:rPr>
              <a:t> </a:t>
            </a:r>
            <a:r>
              <a:rPr lang="en-US" sz="5400" dirty="0" err="1" smtClean="0">
                <a:solidFill>
                  <a:schemeClr val="accent6">
                    <a:lumMod val="60000"/>
                    <a:lumOff val="40000"/>
                  </a:schemeClr>
                </a:solidFill>
                <a:effectLst>
                  <a:outerShdw blurRad="38100" dist="38100" dir="2700000" algn="tl">
                    <a:srgbClr val="000000">
                      <a:alpha val="43137"/>
                    </a:srgbClr>
                  </a:outerShdw>
                </a:effectLst>
              </a:rPr>
              <a:t>nicht</a:t>
            </a:r>
            <a:r>
              <a:rPr lang="en-US" sz="5400" dirty="0" smtClean="0">
                <a:solidFill>
                  <a:schemeClr val="accent6">
                    <a:lumMod val="60000"/>
                    <a:lumOff val="40000"/>
                  </a:schemeClr>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31769784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C. </a:t>
            </a:r>
            <a:r>
              <a:rPr lang="en-US" sz="5400" dirty="0" err="1" smtClean="0"/>
              <a:t>Briefmarken</a:t>
            </a:r>
            <a:r>
              <a:rPr lang="en-US" sz="5400" dirty="0" smtClean="0"/>
              <a:t> </a:t>
            </a:r>
            <a:r>
              <a:rPr lang="en-US" sz="5400" dirty="0" err="1" smtClean="0"/>
              <a:t>sammeln</a:t>
            </a:r>
            <a:r>
              <a:rPr lang="en-US" sz="5400" dirty="0" smtClean="0"/>
              <a:t> </a:t>
            </a:r>
            <a:r>
              <a:rPr lang="en-US" sz="5400" dirty="0" err="1" smtClean="0"/>
              <a:t>ist</a:t>
            </a:r>
            <a:r>
              <a:rPr lang="en-US" sz="5400" dirty="0" smtClean="0"/>
              <a:t> </a:t>
            </a:r>
            <a:r>
              <a:rPr lang="en-US" sz="5400" dirty="0" err="1" smtClean="0"/>
              <a:t>interessant</a:t>
            </a:r>
            <a:r>
              <a:rPr lang="en-US" sz="5400" dirty="0" smtClean="0"/>
              <a:t>.</a:t>
            </a:r>
          </a:p>
          <a:p>
            <a:r>
              <a:rPr lang="en-US" sz="5400" dirty="0" smtClean="0">
                <a:solidFill>
                  <a:srgbClr val="FFFF00"/>
                </a:solidFill>
                <a:effectLst>
                  <a:outerShdw blurRad="38100" dist="38100" dir="2700000" algn="tl">
                    <a:srgbClr val="000000">
                      <a:alpha val="43137"/>
                    </a:srgbClr>
                  </a:outerShdw>
                </a:effectLst>
              </a:rPr>
              <a:t>Agree</a:t>
            </a:r>
            <a:endParaRPr lang="en-US" sz="54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486079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fontScale="92500"/>
          </a:bodyPr>
          <a:lstStyle/>
          <a:p>
            <a:r>
              <a:rPr lang="en-US" sz="5400" dirty="0" smtClean="0"/>
              <a:t>C. </a:t>
            </a:r>
            <a:r>
              <a:rPr lang="en-US" sz="5400" dirty="0" err="1" smtClean="0"/>
              <a:t>Briefmarken</a:t>
            </a:r>
            <a:r>
              <a:rPr lang="en-US" sz="5400" dirty="0" smtClean="0"/>
              <a:t> </a:t>
            </a:r>
            <a:r>
              <a:rPr lang="en-US" sz="5400" dirty="0" err="1" smtClean="0"/>
              <a:t>sammeln</a:t>
            </a:r>
            <a:r>
              <a:rPr lang="en-US" sz="5400" dirty="0" smtClean="0"/>
              <a:t> </a:t>
            </a:r>
            <a:r>
              <a:rPr lang="en-US" sz="5400" dirty="0" err="1" smtClean="0"/>
              <a:t>ist</a:t>
            </a:r>
            <a:r>
              <a:rPr lang="en-US" sz="5400" dirty="0" smtClean="0"/>
              <a:t> </a:t>
            </a:r>
            <a:r>
              <a:rPr lang="en-US" sz="5400" dirty="0" err="1" smtClean="0"/>
              <a:t>interessant</a:t>
            </a:r>
            <a:r>
              <a:rPr lang="en-US" sz="5400" dirty="0" smtClean="0"/>
              <a:t>.</a:t>
            </a:r>
          </a:p>
          <a:p>
            <a:r>
              <a:rPr lang="en-US" sz="5400" dirty="0" smtClean="0">
                <a:solidFill>
                  <a:srgbClr val="FFFF00"/>
                </a:solidFill>
                <a:effectLst>
                  <a:outerShdw blurRad="38100" dist="38100" dir="2700000" algn="tl">
                    <a:srgbClr val="000000">
                      <a:alpha val="43137"/>
                    </a:srgbClr>
                  </a:outerShdw>
                </a:effectLst>
              </a:rPr>
              <a:t>Agree</a:t>
            </a:r>
          </a:p>
          <a:p>
            <a:r>
              <a:rPr lang="en-US" sz="5400" dirty="0" err="1" smtClean="0">
                <a:solidFill>
                  <a:schemeClr val="accent3">
                    <a:lumMod val="60000"/>
                    <a:lumOff val="40000"/>
                  </a:schemeClr>
                </a:solidFill>
                <a:effectLst>
                  <a:outerShdw blurRad="38100" dist="38100" dir="2700000" algn="tl">
                    <a:srgbClr val="000000">
                      <a:alpha val="43137"/>
                    </a:srgbClr>
                  </a:outerShdw>
                </a:effectLst>
              </a:rPr>
              <a:t>Stimmt</a:t>
            </a:r>
            <a:r>
              <a:rPr lang="en-US" sz="5400" dirty="0" smtClean="0">
                <a:solidFill>
                  <a:schemeClr val="accent3">
                    <a:lumMod val="60000"/>
                    <a:lumOff val="40000"/>
                  </a:schemeClr>
                </a:solidFill>
                <a:effectLst>
                  <a:outerShdw blurRad="38100" dist="38100" dir="2700000" algn="tl">
                    <a:srgbClr val="000000">
                      <a:alpha val="43137"/>
                    </a:srgbClr>
                  </a:outerShdw>
                </a:effectLst>
              </a:rPr>
              <a:t>!</a:t>
            </a:r>
          </a:p>
          <a:p>
            <a:endParaRPr lang="en-US" sz="54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90493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err="1" smtClean="0"/>
              <a:t>Schach</a:t>
            </a:r>
            <a:r>
              <a:rPr lang="en-US" sz="5400" dirty="0" smtClean="0"/>
              <a:t> </a:t>
            </a:r>
            <a:r>
              <a:rPr lang="en-US" sz="5400" dirty="0" err="1" smtClean="0"/>
              <a:t>ist</a:t>
            </a:r>
            <a:r>
              <a:rPr lang="en-US" sz="5400" dirty="0" smtClean="0"/>
              <a:t> </a:t>
            </a:r>
            <a:r>
              <a:rPr lang="en-US" sz="5400" dirty="0" err="1" smtClean="0"/>
              <a:t>langweilig</a:t>
            </a:r>
            <a:r>
              <a:rPr lang="en-US" sz="5400" dirty="0" smtClean="0"/>
              <a:t>.</a:t>
            </a:r>
          </a:p>
          <a:p>
            <a:r>
              <a:rPr lang="en-US" sz="5400" dirty="0" smtClean="0">
                <a:solidFill>
                  <a:srgbClr val="FFFF00"/>
                </a:solidFill>
                <a:effectLst>
                  <a:outerShdw blurRad="38100" dist="38100" dir="2700000" algn="tl">
                    <a:srgbClr val="000000">
                      <a:alpha val="43137"/>
                    </a:srgbClr>
                  </a:outerShdw>
                </a:effectLst>
              </a:rPr>
              <a:t>Disagree</a:t>
            </a:r>
            <a:endParaRPr lang="en-US" sz="54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486079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err="1" smtClean="0"/>
              <a:t>Schach</a:t>
            </a:r>
            <a:r>
              <a:rPr lang="en-US" sz="5400" dirty="0" smtClean="0"/>
              <a:t> </a:t>
            </a:r>
            <a:r>
              <a:rPr lang="en-US" sz="5400" dirty="0" err="1" smtClean="0"/>
              <a:t>ist</a:t>
            </a:r>
            <a:r>
              <a:rPr lang="en-US" sz="5400" dirty="0" smtClean="0"/>
              <a:t> </a:t>
            </a:r>
            <a:r>
              <a:rPr lang="en-US" sz="5400" dirty="0" err="1" smtClean="0"/>
              <a:t>langweilig</a:t>
            </a:r>
            <a:r>
              <a:rPr lang="en-US" sz="5400" dirty="0" smtClean="0"/>
              <a:t>.</a:t>
            </a:r>
          </a:p>
          <a:p>
            <a:r>
              <a:rPr lang="en-US" sz="5400" dirty="0" smtClean="0">
                <a:solidFill>
                  <a:srgbClr val="FFFF00"/>
                </a:solidFill>
                <a:effectLst>
                  <a:outerShdw blurRad="38100" dist="38100" dir="2700000" algn="tl">
                    <a:srgbClr val="000000">
                      <a:alpha val="43137"/>
                    </a:srgbClr>
                  </a:outerShdw>
                </a:effectLst>
              </a:rPr>
              <a:t>Disagree</a:t>
            </a:r>
          </a:p>
          <a:p>
            <a:r>
              <a:rPr lang="en-US" sz="5400" dirty="0" err="1" smtClean="0">
                <a:solidFill>
                  <a:schemeClr val="accent4">
                    <a:lumMod val="60000"/>
                    <a:lumOff val="40000"/>
                  </a:schemeClr>
                </a:solidFill>
                <a:effectLst>
                  <a:outerShdw blurRad="38100" dist="38100" dir="2700000" algn="tl">
                    <a:srgbClr val="000000">
                      <a:alpha val="43137"/>
                    </a:srgbClr>
                  </a:outerShdw>
                </a:effectLst>
              </a:rPr>
              <a:t>Stimmt</a:t>
            </a:r>
            <a:r>
              <a:rPr lang="en-US" sz="5400" dirty="0" smtClean="0">
                <a:solidFill>
                  <a:schemeClr val="accent4">
                    <a:lumMod val="60000"/>
                    <a:lumOff val="40000"/>
                  </a:schemeClr>
                </a:solidFill>
                <a:effectLst>
                  <a:outerShdw blurRad="38100" dist="38100" dir="2700000" algn="tl">
                    <a:srgbClr val="000000">
                      <a:alpha val="43137"/>
                    </a:srgbClr>
                  </a:outerShdw>
                </a:effectLst>
              </a:rPr>
              <a:t> </a:t>
            </a:r>
            <a:r>
              <a:rPr lang="en-US" sz="5400" dirty="0" err="1" smtClean="0">
                <a:solidFill>
                  <a:schemeClr val="accent4">
                    <a:lumMod val="60000"/>
                    <a:lumOff val="40000"/>
                  </a:schemeClr>
                </a:solidFill>
                <a:effectLst>
                  <a:outerShdw blurRad="38100" dist="38100" dir="2700000" algn="tl">
                    <a:srgbClr val="000000">
                      <a:alpha val="43137"/>
                    </a:srgbClr>
                  </a:outerShdw>
                </a:effectLst>
              </a:rPr>
              <a:t>nicht</a:t>
            </a:r>
            <a:r>
              <a:rPr lang="en-US" sz="5400" dirty="0" smtClean="0">
                <a:solidFill>
                  <a:schemeClr val="accent4">
                    <a:lumMod val="60000"/>
                    <a:lumOff val="40000"/>
                  </a:schemeClr>
                </a:solidFill>
                <a:effectLst>
                  <a:outerShdw blurRad="38100" dist="38100" dir="2700000" algn="tl">
                    <a:srgbClr val="000000">
                      <a:alpha val="43137"/>
                    </a:srgbClr>
                  </a:outerShdw>
                </a:effectLst>
              </a:rPr>
              <a:t>!</a:t>
            </a:r>
            <a:endParaRPr lang="en-US" sz="5400" dirty="0">
              <a:solidFill>
                <a:schemeClr val="accent4">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6249019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d. Tennis </a:t>
            </a:r>
            <a:r>
              <a:rPr lang="en-US" sz="5400" dirty="0" err="1" smtClean="0"/>
              <a:t>ist</a:t>
            </a:r>
            <a:r>
              <a:rPr lang="en-US" sz="5400" dirty="0" smtClean="0"/>
              <a:t> super.</a:t>
            </a:r>
          </a:p>
          <a:p>
            <a:r>
              <a:rPr lang="en-US" sz="5400" dirty="0" smtClean="0">
                <a:solidFill>
                  <a:srgbClr val="FFFF00"/>
                </a:solidFill>
                <a:effectLst>
                  <a:outerShdw blurRad="38100" dist="38100" dir="2700000" algn="tl">
                    <a:srgbClr val="000000">
                      <a:alpha val="43137"/>
                    </a:srgbClr>
                  </a:outerShdw>
                </a:effectLst>
              </a:rPr>
              <a:t>Agree</a:t>
            </a:r>
            <a:endParaRPr lang="en-US" sz="54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54860792"/>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d. Tennis </a:t>
            </a:r>
            <a:r>
              <a:rPr lang="en-US" sz="5400" dirty="0" err="1" smtClean="0"/>
              <a:t>ist</a:t>
            </a:r>
            <a:r>
              <a:rPr lang="en-US" sz="5400" dirty="0" smtClean="0"/>
              <a:t> super.</a:t>
            </a:r>
          </a:p>
          <a:p>
            <a:r>
              <a:rPr lang="en-US" sz="5400" dirty="0" smtClean="0">
                <a:solidFill>
                  <a:srgbClr val="FFFF00"/>
                </a:solidFill>
                <a:effectLst>
                  <a:outerShdw blurRad="38100" dist="38100" dir="2700000" algn="tl">
                    <a:srgbClr val="000000">
                      <a:alpha val="43137"/>
                    </a:srgbClr>
                  </a:outerShdw>
                </a:effectLst>
              </a:rPr>
              <a:t>Agree</a:t>
            </a:r>
          </a:p>
          <a:p>
            <a:r>
              <a:rPr lang="en-US" sz="5400" dirty="0" smtClean="0">
                <a:solidFill>
                  <a:schemeClr val="accent3">
                    <a:lumMod val="40000"/>
                    <a:lumOff val="60000"/>
                  </a:schemeClr>
                </a:solidFill>
                <a:effectLst>
                  <a:outerShdw blurRad="38100" dist="38100" dir="2700000" algn="tl">
                    <a:srgbClr val="000000">
                      <a:alpha val="43137"/>
                    </a:srgbClr>
                  </a:outerShdw>
                </a:effectLst>
              </a:rPr>
              <a:t>Das </a:t>
            </a:r>
            <a:r>
              <a:rPr lang="en-US" sz="5400" dirty="0" err="1" smtClean="0">
                <a:solidFill>
                  <a:schemeClr val="accent3">
                    <a:lumMod val="40000"/>
                    <a:lumOff val="60000"/>
                  </a:schemeClr>
                </a:solidFill>
                <a:effectLst>
                  <a:outerShdw blurRad="38100" dist="38100" dir="2700000" algn="tl">
                    <a:srgbClr val="000000">
                      <a:alpha val="43137"/>
                    </a:srgbClr>
                  </a:outerShdw>
                </a:effectLst>
              </a:rPr>
              <a:t>finde</a:t>
            </a:r>
            <a:r>
              <a:rPr lang="en-US" sz="5400" dirty="0" smtClean="0">
                <a:solidFill>
                  <a:schemeClr val="accent3">
                    <a:lumMod val="40000"/>
                    <a:lumOff val="60000"/>
                  </a:schemeClr>
                </a:solidFill>
                <a:effectLst>
                  <a:outerShdw blurRad="38100" dist="38100" dir="2700000" algn="tl">
                    <a:srgbClr val="000000">
                      <a:alpha val="43137"/>
                    </a:srgbClr>
                  </a:outerShdw>
                </a:effectLst>
              </a:rPr>
              <a:t> </a:t>
            </a:r>
            <a:r>
              <a:rPr lang="en-US" sz="5400" dirty="0" err="1" smtClean="0">
                <a:solidFill>
                  <a:schemeClr val="accent3">
                    <a:lumMod val="40000"/>
                    <a:lumOff val="60000"/>
                  </a:schemeClr>
                </a:solidFill>
                <a:effectLst>
                  <a:outerShdw blurRad="38100" dist="38100" dir="2700000" algn="tl">
                    <a:srgbClr val="000000">
                      <a:alpha val="43137"/>
                    </a:srgbClr>
                  </a:outerShdw>
                </a:effectLst>
              </a:rPr>
              <a:t>ich</a:t>
            </a:r>
            <a:r>
              <a:rPr lang="en-US" sz="5400" dirty="0" smtClean="0">
                <a:solidFill>
                  <a:schemeClr val="accent3">
                    <a:lumMod val="40000"/>
                    <a:lumOff val="60000"/>
                  </a:schemeClr>
                </a:solidFill>
                <a:effectLst>
                  <a:outerShdw blurRad="38100" dist="38100" dir="2700000" algn="tl">
                    <a:srgbClr val="000000">
                      <a:alpha val="43137"/>
                    </a:srgbClr>
                  </a:outerShdw>
                </a:effectLst>
              </a:rPr>
              <a:t> </a:t>
            </a:r>
            <a:r>
              <a:rPr lang="en-US" sz="5400" dirty="0" err="1" smtClean="0">
                <a:solidFill>
                  <a:schemeClr val="accent3">
                    <a:lumMod val="40000"/>
                    <a:lumOff val="60000"/>
                  </a:schemeClr>
                </a:solidFill>
                <a:effectLst>
                  <a:outerShdw blurRad="38100" dist="38100" dir="2700000" algn="tl">
                    <a:srgbClr val="000000">
                      <a:alpha val="43137"/>
                    </a:srgbClr>
                  </a:outerShdw>
                </a:effectLst>
              </a:rPr>
              <a:t>auch</a:t>
            </a:r>
            <a:r>
              <a:rPr lang="en-US" sz="5400" dirty="0" smtClean="0">
                <a:solidFill>
                  <a:schemeClr val="accent3">
                    <a:lumMod val="40000"/>
                    <a:lumOff val="60000"/>
                  </a:schemeClr>
                </a:solidFill>
                <a:effectLst>
                  <a:outerShdw blurRad="38100" dist="38100" dir="2700000" algn="tl">
                    <a:srgbClr val="000000">
                      <a:alpha val="43137"/>
                    </a:srgbClr>
                  </a:outerShdw>
                </a:effectLst>
              </a:rPr>
              <a:t>!</a:t>
            </a:r>
            <a:endParaRPr lang="en-US" sz="5400" dirty="0">
              <a:solidFill>
                <a:schemeClr val="accent3">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24235226"/>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err="1" smtClean="0">
                <a:solidFill>
                  <a:srgbClr val="0070C0"/>
                </a:solidFill>
                <a:effectLst>
                  <a:outerShdw blurRad="38100" dist="38100" dir="2700000" algn="tl">
                    <a:srgbClr val="000000">
                      <a:alpha val="43137"/>
                    </a:srgbClr>
                  </a:outerShdw>
                </a:effectLst>
              </a:rPr>
              <a:t>schwimmen</a:t>
            </a:r>
            <a:endParaRPr lang="en-US" sz="88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endParaRPr lang="en-US" sz="7200" dirty="0"/>
          </a:p>
        </p:txBody>
      </p:sp>
    </p:spTree>
    <p:extLst>
      <p:ext uri="{BB962C8B-B14F-4D97-AF65-F5344CB8AC3E}">
        <p14:creationId xmlns:p14="http://schemas.microsoft.com/office/powerpoint/2010/main" val="19989069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d. Tennis </a:t>
            </a:r>
            <a:r>
              <a:rPr lang="en-US" sz="5400" dirty="0" err="1" smtClean="0"/>
              <a:t>ist</a:t>
            </a:r>
            <a:r>
              <a:rPr lang="en-US" sz="5400" dirty="0" smtClean="0"/>
              <a:t> super.</a:t>
            </a:r>
          </a:p>
          <a:p>
            <a:r>
              <a:rPr lang="en-US" sz="5400" dirty="0" smtClean="0">
                <a:solidFill>
                  <a:srgbClr val="FFFF00"/>
                </a:solidFill>
                <a:effectLst>
                  <a:outerShdw blurRad="38100" dist="38100" dir="2700000" algn="tl">
                    <a:srgbClr val="000000">
                      <a:alpha val="43137"/>
                    </a:srgbClr>
                  </a:outerShdw>
                </a:effectLst>
              </a:rPr>
              <a:t>Disagree</a:t>
            </a:r>
          </a:p>
        </p:txBody>
      </p:sp>
    </p:spTree>
    <p:extLst>
      <p:ext uri="{BB962C8B-B14F-4D97-AF65-F5344CB8AC3E}">
        <p14:creationId xmlns:p14="http://schemas.microsoft.com/office/powerpoint/2010/main" val="4049575397"/>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Agree or disagree with the following statements.  If you disagree, express your opinion. </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d. Tennis </a:t>
            </a:r>
            <a:r>
              <a:rPr lang="en-US" sz="5400" dirty="0" err="1" smtClean="0"/>
              <a:t>ist</a:t>
            </a:r>
            <a:r>
              <a:rPr lang="en-US" sz="5400" dirty="0" smtClean="0"/>
              <a:t> super.</a:t>
            </a:r>
          </a:p>
          <a:p>
            <a:r>
              <a:rPr lang="en-US" sz="5400" dirty="0" smtClean="0">
                <a:solidFill>
                  <a:srgbClr val="FFFF00"/>
                </a:solidFill>
                <a:effectLst>
                  <a:outerShdw blurRad="38100" dist="38100" dir="2700000" algn="tl">
                    <a:srgbClr val="000000">
                      <a:alpha val="43137"/>
                    </a:srgbClr>
                  </a:outerShdw>
                </a:effectLst>
              </a:rPr>
              <a:t>Disagree</a:t>
            </a:r>
          </a:p>
          <a:p>
            <a:r>
              <a:rPr lang="en-US" sz="5400" dirty="0" smtClean="0">
                <a:solidFill>
                  <a:schemeClr val="accent3">
                    <a:lumMod val="40000"/>
                    <a:lumOff val="60000"/>
                  </a:schemeClr>
                </a:solidFill>
                <a:effectLst>
                  <a:outerShdw blurRad="38100" dist="38100" dir="2700000" algn="tl">
                    <a:srgbClr val="000000">
                      <a:alpha val="43137"/>
                    </a:srgbClr>
                  </a:outerShdw>
                </a:effectLst>
              </a:rPr>
              <a:t>Das </a:t>
            </a:r>
            <a:r>
              <a:rPr lang="en-US" sz="5400" dirty="0" err="1" smtClean="0">
                <a:solidFill>
                  <a:schemeClr val="accent3">
                    <a:lumMod val="40000"/>
                    <a:lumOff val="60000"/>
                  </a:schemeClr>
                </a:solidFill>
                <a:effectLst>
                  <a:outerShdw blurRad="38100" dist="38100" dir="2700000" algn="tl">
                    <a:srgbClr val="000000">
                      <a:alpha val="43137"/>
                    </a:srgbClr>
                  </a:outerShdw>
                </a:effectLst>
              </a:rPr>
              <a:t>finde</a:t>
            </a:r>
            <a:r>
              <a:rPr lang="en-US" sz="5400" dirty="0" smtClean="0">
                <a:solidFill>
                  <a:schemeClr val="accent3">
                    <a:lumMod val="40000"/>
                    <a:lumOff val="60000"/>
                  </a:schemeClr>
                </a:solidFill>
                <a:effectLst>
                  <a:outerShdw blurRad="38100" dist="38100" dir="2700000" algn="tl">
                    <a:srgbClr val="000000">
                      <a:alpha val="43137"/>
                    </a:srgbClr>
                  </a:outerShdw>
                </a:effectLst>
              </a:rPr>
              <a:t> </a:t>
            </a:r>
            <a:r>
              <a:rPr lang="en-US" sz="5400" dirty="0" err="1" smtClean="0">
                <a:solidFill>
                  <a:schemeClr val="accent3">
                    <a:lumMod val="40000"/>
                    <a:lumOff val="60000"/>
                  </a:schemeClr>
                </a:solidFill>
                <a:effectLst>
                  <a:outerShdw blurRad="38100" dist="38100" dir="2700000" algn="tl">
                    <a:srgbClr val="000000">
                      <a:alpha val="43137"/>
                    </a:srgbClr>
                  </a:outerShdw>
                </a:effectLst>
              </a:rPr>
              <a:t>ich</a:t>
            </a:r>
            <a:r>
              <a:rPr lang="en-US" sz="5400" dirty="0" smtClean="0">
                <a:solidFill>
                  <a:schemeClr val="accent3">
                    <a:lumMod val="40000"/>
                    <a:lumOff val="60000"/>
                  </a:schemeClr>
                </a:solidFill>
                <a:effectLst>
                  <a:outerShdw blurRad="38100" dist="38100" dir="2700000" algn="tl">
                    <a:srgbClr val="000000">
                      <a:alpha val="43137"/>
                    </a:srgbClr>
                  </a:outerShdw>
                </a:effectLst>
              </a:rPr>
              <a:t> </a:t>
            </a:r>
            <a:r>
              <a:rPr lang="en-US" sz="5400" dirty="0" err="1" smtClean="0">
                <a:solidFill>
                  <a:schemeClr val="accent3">
                    <a:lumMod val="40000"/>
                    <a:lumOff val="60000"/>
                  </a:schemeClr>
                </a:solidFill>
                <a:effectLst>
                  <a:outerShdw blurRad="38100" dist="38100" dir="2700000" algn="tl">
                    <a:srgbClr val="000000">
                      <a:alpha val="43137"/>
                    </a:srgbClr>
                  </a:outerShdw>
                </a:effectLst>
              </a:rPr>
              <a:t>nicht</a:t>
            </a:r>
            <a:r>
              <a:rPr lang="en-US" sz="5400" dirty="0" smtClean="0">
                <a:solidFill>
                  <a:schemeClr val="accent3">
                    <a:lumMod val="40000"/>
                    <a:lumOff val="60000"/>
                  </a:schemeClr>
                </a:solidFill>
                <a:effectLst>
                  <a:outerShdw blurRad="38100" dist="38100" dir="2700000" algn="tl">
                    <a:srgbClr val="000000">
                      <a:alpha val="43137"/>
                    </a:srgbClr>
                  </a:outerShdw>
                </a:effectLst>
              </a:rPr>
              <a:t>!</a:t>
            </a:r>
            <a:endParaRPr lang="en-US" sz="5400" dirty="0">
              <a:solidFill>
                <a:schemeClr val="accent3">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4809946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8.</a:t>
            </a:r>
            <a:endParaRPr lang="en-US" sz="8000" dirty="0"/>
          </a:p>
        </p:txBody>
      </p:sp>
      <p:sp>
        <p:nvSpPr>
          <p:cNvPr id="3" name="Picture Placeholder 2"/>
          <p:cNvSpPr>
            <a:spLocks noGrp="1"/>
          </p:cNvSpPr>
          <p:nvPr>
            <p:ph type="pic" idx="1"/>
          </p:nvPr>
        </p:nvSpPr>
        <p:spPr/>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7955984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express your opinion of the following activities?</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a. </a:t>
            </a:r>
            <a:r>
              <a:rPr lang="en-US" sz="5400" dirty="0" err="1" smtClean="0"/>
              <a:t>Fu</a:t>
            </a:r>
            <a:r>
              <a:rPr lang="en-US" sz="5400" dirty="0" err="1" smtClean="0">
                <a:latin typeface="Candara"/>
              </a:rPr>
              <a:t>ßball</a:t>
            </a:r>
            <a:r>
              <a:rPr lang="en-US" sz="5400" dirty="0" smtClean="0">
                <a:latin typeface="Candara"/>
              </a:rPr>
              <a:t> </a:t>
            </a:r>
            <a:r>
              <a:rPr lang="en-US" sz="5400" dirty="0" err="1" smtClean="0">
                <a:latin typeface="Candara"/>
              </a:rPr>
              <a:t>spielen</a:t>
            </a:r>
            <a:endParaRPr lang="en-US" sz="5400" dirty="0" smtClean="0"/>
          </a:p>
        </p:txBody>
      </p:sp>
    </p:spTree>
    <p:extLst>
      <p:ext uri="{BB962C8B-B14F-4D97-AF65-F5344CB8AC3E}">
        <p14:creationId xmlns:p14="http://schemas.microsoft.com/office/powerpoint/2010/main" val="307089903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express your opinion of the following activities?</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a. </a:t>
            </a:r>
            <a:r>
              <a:rPr lang="en-US" sz="5400" dirty="0" err="1" smtClean="0"/>
              <a:t>Fu</a:t>
            </a:r>
            <a:r>
              <a:rPr lang="en-US" sz="5400" dirty="0" err="1" smtClean="0">
                <a:latin typeface="Candara"/>
              </a:rPr>
              <a:t>ßball</a:t>
            </a:r>
            <a:r>
              <a:rPr lang="en-US" sz="5400" dirty="0" smtClean="0">
                <a:latin typeface="Candara"/>
              </a:rPr>
              <a:t> </a:t>
            </a:r>
            <a:r>
              <a:rPr lang="en-US" sz="5400" dirty="0" err="1" smtClean="0">
                <a:latin typeface="Candara"/>
              </a:rPr>
              <a:t>spielen</a:t>
            </a:r>
            <a:endParaRPr lang="en-US" sz="5400" dirty="0" smtClean="0"/>
          </a:p>
          <a:p>
            <a:r>
              <a:rPr lang="en-US" sz="5400" dirty="0" err="1" smtClean="0">
                <a:solidFill>
                  <a:srgbClr val="FFFF00"/>
                </a:solidFill>
                <a:effectLst>
                  <a:outerShdw blurRad="38100" dist="38100" dir="2700000" algn="tl">
                    <a:srgbClr val="000000">
                      <a:alpha val="43137"/>
                    </a:srgbClr>
                  </a:outerShdw>
                </a:effectLst>
              </a:rPr>
              <a:t>Fu</a:t>
            </a:r>
            <a:r>
              <a:rPr lang="en-US" sz="5400" dirty="0" err="1" smtClean="0">
                <a:solidFill>
                  <a:srgbClr val="FFFF00"/>
                </a:solidFill>
                <a:effectLst>
                  <a:outerShdw blurRad="38100" dist="38100" dir="2700000" algn="tl">
                    <a:srgbClr val="000000">
                      <a:alpha val="43137"/>
                    </a:srgbClr>
                  </a:outerShdw>
                </a:effectLst>
                <a:latin typeface="Candara"/>
              </a:rPr>
              <a:t>ßball</a:t>
            </a:r>
            <a:r>
              <a:rPr lang="en-US" sz="5400" dirty="0" smtClean="0">
                <a:solidFill>
                  <a:srgbClr val="FFFF00"/>
                </a:solidFill>
                <a:effectLst>
                  <a:outerShdw blurRad="38100" dist="38100" dir="2700000" algn="tl">
                    <a:srgbClr val="000000">
                      <a:alpha val="43137"/>
                    </a:srgbClr>
                  </a:outerShdw>
                </a:effectLst>
                <a:latin typeface="Candara"/>
              </a:rPr>
              <a:t> </a:t>
            </a:r>
            <a:r>
              <a:rPr lang="en-US" sz="5400" dirty="0" err="1" smtClean="0">
                <a:solidFill>
                  <a:srgbClr val="FFFF00"/>
                </a:solidFill>
                <a:effectLst>
                  <a:outerShdw blurRad="38100" dist="38100" dir="2700000" algn="tl">
                    <a:srgbClr val="000000">
                      <a:alpha val="43137"/>
                    </a:srgbClr>
                  </a:outerShdw>
                </a:effectLst>
                <a:latin typeface="Candara"/>
              </a:rPr>
              <a:t>spielen</a:t>
            </a:r>
            <a:r>
              <a:rPr lang="en-US" sz="5400" dirty="0" smtClean="0">
                <a:solidFill>
                  <a:srgbClr val="FFFF00"/>
                </a:solidFill>
                <a:effectLst>
                  <a:outerShdw blurRad="38100" dist="38100" dir="2700000" algn="tl">
                    <a:srgbClr val="000000">
                      <a:alpha val="43137"/>
                    </a:srgbClr>
                  </a:outerShdw>
                </a:effectLst>
                <a:latin typeface="Candara"/>
              </a:rPr>
              <a:t> </a:t>
            </a:r>
            <a:r>
              <a:rPr lang="en-US" sz="5400" dirty="0" err="1" smtClean="0">
                <a:solidFill>
                  <a:srgbClr val="FFFF00"/>
                </a:solidFill>
                <a:effectLst>
                  <a:outerShdw blurRad="38100" dist="38100" dir="2700000" algn="tl">
                    <a:srgbClr val="000000">
                      <a:alpha val="43137"/>
                    </a:srgbClr>
                  </a:outerShdw>
                </a:effectLst>
                <a:latin typeface="Candara"/>
              </a:rPr>
              <a:t>ist</a:t>
            </a:r>
            <a:r>
              <a:rPr lang="en-US" sz="5400" dirty="0" smtClean="0">
                <a:solidFill>
                  <a:srgbClr val="FFFF00"/>
                </a:solidFill>
                <a:effectLst>
                  <a:outerShdw blurRad="38100" dist="38100" dir="2700000" algn="tl">
                    <a:srgbClr val="000000">
                      <a:alpha val="43137"/>
                    </a:srgbClr>
                  </a:outerShdw>
                </a:effectLst>
                <a:latin typeface="Candara"/>
              </a:rPr>
              <a:t> super!</a:t>
            </a:r>
            <a:endParaRPr lang="en-US" sz="5400" dirty="0">
              <a:solidFill>
                <a:schemeClr val="accent3">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08688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express your opinion of the following activities?</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b. </a:t>
            </a:r>
            <a:r>
              <a:rPr lang="en-US" sz="5400" dirty="0" err="1" smtClean="0"/>
              <a:t>Briefmarken</a:t>
            </a:r>
            <a:r>
              <a:rPr lang="en-US" sz="5400" dirty="0" smtClean="0">
                <a:latin typeface="Candara"/>
              </a:rPr>
              <a:t> </a:t>
            </a:r>
            <a:r>
              <a:rPr lang="en-US" sz="5400" dirty="0" err="1" smtClean="0">
                <a:latin typeface="Candara"/>
              </a:rPr>
              <a:t>sammeln</a:t>
            </a:r>
            <a:endParaRPr lang="en-US" sz="5400" dirty="0" smtClean="0"/>
          </a:p>
        </p:txBody>
      </p:sp>
    </p:spTree>
    <p:extLst>
      <p:ext uri="{BB962C8B-B14F-4D97-AF65-F5344CB8AC3E}">
        <p14:creationId xmlns:p14="http://schemas.microsoft.com/office/powerpoint/2010/main" val="368194835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express your opinion of the following activities?</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b. </a:t>
            </a:r>
            <a:r>
              <a:rPr lang="en-US" sz="5400" dirty="0" err="1" smtClean="0"/>
              <a:t>Briefmarken</a:t>
            </a:r>
            <a:r>
              <a:rPr lang="en-US" sz="5400" dirty="0" smtClean="0">
                <a:latin typeface="Candara"/>
              </a:rPr>
              <a:t> </a:t>
            </a:r>
            <a:r>
              <a:rPr lang="en-US" sz="5400" dirty="0" err="1" smtClean="0">
                <a:latin typeface="Candara"/>
              </a:rPr>
              <a:t>sammeln</a:t>
            </a:r>
            <a:endParaRPr lang="en-US" sz="5400" dirty="0" smtClean="0"/>
          </a:p>
          <a:p>
            <a:r>
              <a:rPr lang="en-US" sz="5400" dirty="0" err="1" smtClean="0">
                <a:solidFill>
                  <a:srgbClr val="FFFF00"/>
                </a:solidFill>
                <a:effectLst>
                  <a:outerShdw blurRad="38100" dist="38100" dir="2700000" algn="tl">
                    <a:srgbClr val="000000">
                      <a:alpha val="43137"/>
                    </a:srgbClr>
                  </a:outerShdw>
                </a:effectLst>
              </a:rPr>
              <a:t>Briefmarken</a:t>
            </a:r>
            <a:r>
              <a:rPr lang="en-US" sz="5400" dirty="0" smtClean="0">
                <a:solidFill>
                  <a:srgbClr val="FFFF00"/>
                </a:solidFill>
                <a:effectLst>
                  <a:outerShdw blurRad="38100" dist="38100" dir="2700000" algn="tl">
                    <a:srgbClr val="000000">
                      <a:alpha val="43137"/>
                    </a:srgbClr>
                  </a:outerShdw>
                </a:effectLst>
              </a:rPr>
              <a:t> </a:t>
            </a:r>
            <a:r>
              <a:rPr lang="en-US" sz="5400" dirty="0" err="1" smtClean="0">
                <a:solidFill>
                  <a:srgbClr val="FFFF00"/>
                </a:solidFill>
                <a:effectLst>
                  <a:outerShdw blurRad="38100" dist="38100" dir="2700000" algn="tl">
                    <a:srgbClr val="000000">
                      <a:alpha val="43137"/>
                    </a:srgbClr>
                  </a:outerShdw>
                </a:effectLst>
              </a:rPr>
              <a:t>sammeln</a:t>
            </a:r>
            <a:r>
              <a:rPr lang="en-US" sz="5400" dirty="0" smtClean="0">
                <a:solidFill>
                  <a:srgbClr val="FFFF00"/>
                </a:solidFill>
                <a:effectLst>
                  <a:outerShdw blurRad="38100" dist="38100" dir="2700000" algn="tl">
                    <a:srgbClr val="000000">
                      <a:alpha val="43137"/>
                    </a:srgbClr>
                  </a:outerShdw>
                </a:effectLst>
              </a:rPr>
              <a:t> </a:t>
            </a:r>
            <a:r>
              <a:rPr lang="en-US" sz="5400" dirty="0" err="1" smtClean="0">
                <a:solidFill>
                  <a:srgbClr val="FFFF00"/>
                </a:solidFill>
                <a:effectLst>
                  <a:outerShdw blurRad="38100" dist="38100" dir="2700000" algn="tl">
                    <a:srgbClr val="000000">
                      <a:alpha val="43137"/>
                    </a:srgbClr>
                  </a:outerShdw>
                </a:effectLst>
              </a:rPr>
              <a:t>ist</a:t>
            </a:r>
            <a:r>
              <a:rPr lang="en-US" sz="5400" dirty="0" smtClean="0">
                <a:solidFill>
                  <a:srgbClr val="FFFF00"/>
                </a:solidFill>
                <a:effectLst>
                  <a:outerShdw blurRad="38100" dist="38100" dir="2700000" algn="tl">
                    <a:srgbClr val="000000">
                      <a:alpha val="43137"/>
                    </a:srgbClr>
                  </a:outerShdw>
                </a:effectLst>
              </a:rPr>
              <a:t> </a:t>
            </a:r>
            <a:r>
              <a:rPr lang="en-US" sz="5400" dirty="0" err="1" smtClean="0">
                <a:solidFill>
                  <a:srgbClr val="FFFF00"/>
                </a:solidFill>
                <a:effectLst>
                  <a:outerShdw blurRad="38100" dist="38100" dir="2700000" algn="tl">
                    <a:srgbClr val="000000">
                      <a:alpha val="43137"/>
                    </a:srgbClr>
                  </a:outerShdw>
                </a:effectLst>
              </a:rPr>
              <a:t>langweilig</a:t>
            </a:r>
            <a:r>
              <a:rPr lang="en-US" sz="5400" smtClean="0">
                <a:solidFill>
                  <a:srgbClr val="FFFF00"/>
                </a:solidFill>
                <a:effectLst>
                  <a:outerShdw blurRad="38100" dist="38100" dir="2700000" algn="tl">
                    <a:srgbClr val="000000">
                      <a:alpha val="43137"/>
                    </a:srgbClr>
                  </a:outerShdw>
                </a:effectLst>
              </a:rPr>
              <a:t>!</a:t>
            </a:r>
            <a:endParaRPr lang="en-US" sz="5400" dirty="0">
              <a:solidFill>
                <a:schemeClr val="accent3">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980560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express your opinion of the following activities?</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c. </a:t>
            </a:r>
            <a:r>
              <a:rPr lang="en-US" sz="5400" dirty="0" err="1" smtClean="0"/>
              <a:t>wandern</a:t>
            </a:r>
            <a:endParaRPr lang="en-US" sz="5400" dirty="0" smtClean="0"/>
          </a:p>
        </p:txBody>
      </p:sp>
    </p:spTree>
    <p:extLst>
      <p:ext uri="{BB962C8B-B14F-4D97-AF65-F5344CB8AC3E}">
        <p14:creationId xmlns:p14="http://schemas.microsoft.com/office/powerpoint/2010/main" val="10749769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express your opinion of the following activities?</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c. </a:t>
            </a:r>
            <a:r>
              <a:rPr lang="en-US" sz="5400" dirty="0" err="1" smtClean="0"/>
              <a:t>wandern</a:t>
            </a:r>
            <a:endParaRPr lang="en-US" sz="5400" dirty="0" smtClean="0"/>
          </a:p>
          <a:p>
            <a:r>
              <a:rPr lang="en-US" sz="5400" dirty="0" err="1" smtClean="0">
                <a:solidFill>
                  <a:srgbClr val="FFFF00"/>
                </a:solidFill>
                <a:effectLst>
                  <a:outerShdw blurRad="38100" dist="38100" dir="2700000" algn="tl">
                    <a:srgbClr val="000000">
                      <a:alpha val="43137"/>
                    </a:srgbClr>
                  </a:outerShdw>
                </a:effectLst>
              </a:rPr>
              <a:t>Wandern</a:t>
            </a:r>
            <a:r>
              <a:rPr lang="en-US" sz="5400" dirty="0" smtClean="0">
                <a:solidFill>
                  <a:srgbClr val="FFFF00"/>
                </a:solidFill>
                <a:effectLst>
                  <a:outerShdw blurRad="38100" dist="38100" dir="2700000" algn="tl">
                    <a:srgbClr val="000000">
                      <a:alpha val="43137"/>
                    </a:srgbClr>
                  </a:outerShdw>
                </a:effectLst>
              </a:rPr>
              <a:t> </a:t>
            </a:r>
            <a:r>
              <a:rPr lang="en-US" sz="5400" dirty="0" err="1" smtClean="0">
                <a:solidFill>
                  <a:srgbClr val="FFFF00"/>
                </a:solidFill>
                <a:effectLst>
                  <a:outerShdw blurRad="38100" dist="38100" dir="2700000" algn="tl">
                    <a:srgbClr val="000000">
                      <a:alpha val="43137"/>
                    </a:srgbClr>
                  </a:outerShdw>
                </a:effectLst>
              </a:rPr>
              <a:t>ist</a:t>
            </a:r>
            <a:r>
              <a:rPr lang="en-US" sz="5400" smtClean="0">
                <a:solidFill>
                  <a:srgbClr val="FFFF00"/>
                </a:solidFill>
                <a:effectLst>
                  <a:outerShdw blurRad="38100" dist="38100" dir="2700000" algn="tl">
                    <a:srgbClr val="000000">
                      <a:alpha val="43137"/>
                    </a:srgbClr>
                  </a:outerShdw>
                </a:effectLst>
              </a:rPr>
              <a:t> prima!</a:t>
            </a:r>
            <a:endParaRPr lang="en-US" sz="5400" dirty="0">
              <a:solidFill>
                <a:schemeClr val="accent3">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3321893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express your opinion of the following activities?</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d. </a:t>
            </a:r>
            <a:r>
              <a:rPr lang="en-US" sz="5400" dirty="0" err="1" smtClean="0"/>
              <a:t>schwimmen</a:t>
            </a:r>
            <a:endParaRPr lang="en-US" sz="5400" dirty="0" smtClean="0"/>
          </a:p>
        </p:txBody>
      </p:sp>
    </p:spTree>
    <p:extLst>
      <p:ext uri="{BB962C8B-B14F-4D97-AF65-F5344CB8AC3E}">
        <p14:creationId xmlns:p14="http://schemas.microsoft.com/office/powerpoint/2010/main" val="4099658153"/>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err="1" smtClean="0">
                <a:solidFill>
                  <a:srgbClr val="0070C0"/>
                </a:solidFill>
                <a:effectLst>
                  <a:outerShdw blurRad="38100" dist="38100" dir="2700000" algn="tl">
                    <a:srgbClr val="000000">
                      <a:alpha val="43137"/>
                    </a:srgbClr>
                  </a:outerShdw>
                </a:effectLst>
              </a:rPr>
              <a:t>schwimmen</a:t>
            </a:r>
            <a:endParaRPr lang="en-US" sz="88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7200" dirty="0" err="1" smtClean="0"/>
              <a:t>Schwimmst</a:t>
            </a:r>
            <a:r>
              <a:rPr lang="en-US" sz="7200" dirty="0" smtClean="0"/>
              <a:t> du?</a:t>
            </a:r>
            <a:endParaRPr lang="en-US" sz="7200" dirty="0"/>
          </a:p>
        </p:txBody>
      </p:sp>
    </p:spTree>
    <p:extLst>
      <p:ext uri="{BB962C8B-B14F-4D97-AF65-F5344CB8AC3E}">
        <p14:creationId xmlns:p14="http://schemas.microsoft.com/office/powerpoint/2010/main" val="86973290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would you express your opinion of the following activities?</a:t>
            </a:r>
            <a:endParaRPr lang="en-US" dirty="0"/>
          </a:p>
        </p:txBody>
      </p:sp>
      <p:sp>
        <p:nvSpPr>
          <p:cNvPr id="3" name="Content Placeholder 2"/>
          <p:cNvSpPr>
            <a:spLocks noGrp="1"/>
          </p:cNvSpPr>
          <p:nvPr>
            <p:ph idx="1"/>
          </p:nvPr>
        </p:nvSpPr>
        <p:spPr>
          <a:xfrm>
            <a:off x="457200" y="2057400"/>
            <a:ext cx="7467600" cy="3962400"/>
          </a:xfrm>
        </p:spPr>
        <p:txBody>
          <a:bodyPr>
            <a:normAutofit/>
          </a:bodyPr>
          <a:lstStyle/>
          <a:p>
            <a:r>
              <a:rPr lang="en-US" sz="5400" dirty="0" smtClean="0"/>
              <a:t>d. </a:t>
            </a:r>
            <a:r>
              <a:rPr lang="en-US" sz="5400" dirty="0" err="1" smtClean="0"/>
              <a:t>schwimmen</a:t>
            </a:r>
            <a:endParaRPr lang="en-US" sz="5400" dirty="0" smtClean="0"/>
          </a:p>
          <a:p>
            <a:r>
              <a:rPr lang="en-US" sz="5400" dirty="0" err="1" smtClean="0">
                <a:solidFill>
                  <a:srgbClr val="FFFF00"/>
                </a:solidFill>
                <a:effectLst>
                  <a:outerShdw blurRad="38100" dist="38100" dir="2700000" algn="tl">
                    <a:srgbClr val="000000">
                      <a:alpha val="43137"/>
                    </a:srgbClr>
                  </a:outerShdw>
                </a:effectLst>
              </a:rPr>
              <a:t>Schwimmen</a:t>
            </a:r>
            <a:r>
              <a:rPr lang="en-US" sz="5400" dirty="0" smtClean="0">
                <a:solidFill>
                  <a:srgbClr val="FFFF00"/>
                </a:solidFill>
                <a:effectLst>
                  <a:outerShdw blurRad="38100" dist="38100" dir="2700000" algn="tl">
                    <a:srgbClr val="000000">
                      <a:alpha val="43137"/>
                    </a:srgbClr>
                  </a:outerShdw>
                </a:effectLst>
              </a:rPr>
              <a:t> </a:t>
            </a:r>
            <a:r>
              <a:rPr lang="en-US" sz="5400" dirty="0" err="1" smtClean="0">
                <a:solidFill>
                  <a:srgbClr val="FFFF00"/>
                </a:solidFill>
                <a:effectLst>
                  <a:outerShdw blurRad="38100" dist="38100" dir="2700000" algn="tl">
                    <a:srgbClr val="000000">
                      <a:alpha val="43137"/>
                    </a:srgbClr>
                  </a:outerShdw>
                </a:effectLst>
              </a:rPr>
              <a:t>ist</a:t>
            </a:r>
            <a:r>
              <a:rPr lang="en-US" sz="5400" dirty="0" smtClean="0">
                <a:solidFill>
                  <a:srgbClr val="FFFF00"/>
                </a:solidFill>
                <a:effectLst>
                  <a:outerShdw blurRad="38100" dist="38100" dir="2700000" algn="tl">
                    <a:srgbClr val="000000">
                      <a:alpha val="43137"/>
                    </a:srgbClr>
                  </a:outerShdw>
                </a:effectLst>
              </a:rPr>
              <a:t> super!</a:t>
            </a:r>
            <a:endParaRPr lang="en-US" sz="5400" dirty="0">
              <a:solidFill>
                <a:schemeClr val="accent3">
                  <a:lumMod val="40000"/>
                  <a:lumOff val="6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1221420"/>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800" dirty="0" err="1" smtClean="0">
                <a:effectLst>
                  <a:outerShdw blurRad="38100" dist="38100" dir="2700000" algn="tl">
                    <a:srgbClr val="000000">
                      <a:alpha val="43137"/>
                    </a:srgbClr>
                  </a:outerShdw>
                </a:effectLst>
              </a:rPr>
              <a:t>Fertig</a:t>
            </a:r>
            <a:r>
              <a:rPr lang="en-US" sz="8800" dirty="0" smtClean="0">
                <a:effectLst>
                  <a:outerShdw blurRad="38100" dist="38100" dir="2700000" algn="tl">
                    <a:srgbClr val="000000">
                      <a:alpha val="43137"/>
                    </a:srgbClr>
                  </a:outerShdw>
                </a:effectLst>
              </a:rPr>
              <a:t>!</a:t>
            </a:r>
            <a:endParaRPr lang="en-US" sz="8800" dirty="0">
              <a:effectLst>
                <a:outerShdw blurRad="38100" dist="38100" dir="2700000" algn="tl">
                  <a:srgbClr val="000000">
                    <a:alpha val="43137"/>
                  </a:srgbClr>
                </a:outerShdw>
              </a:effectLst>
            </a:endParaRPr>
          </a:p>
        </p:txBody>
      </p:sp>
      <p:sp>
        <p:nvSpPr>
          <p:cNvPr id="3" name="Text Placeholder 2"/>
          <p:cNvSpPr>
            <a:spLocks noGrp="1"/>
          </p:cNvSpPr>
          <p:nvPr>
            <p:ph type="body" idx="2"/>
          </p:nvPr>
        </p:nvSpPr>
        <p:spPr/>
        <p:txBody>
          <a:bodyPr/>
          <a:lstStyle/>
          <a:p>
            <a:endParaRPr lang="en-US"/>
          </a:p>
        </p:txBody>
      </p:sp>
      <p:sp>
        <p:nvSpPr>
          <p:cNvPr id="4" name="Content Placeholder 3"/>
          <p:cNvSpPr>
            <a:spLocks noGrp="1"/>
          </p:cNvSpPr>
          <p:nvPr>
            <p:ph sz="half" idx="1"/>
          </p:nvPr>
        </p:nvSpPr>
        <p:spPr/>
        <p:txBody>
          <a:bodyPr/>
          <a:lstStyle/>
          <a:p>
            <a:endParaRPr lang="en-US"/>
          </a:p>
        </p:txBody>
      </p:sp>
    </p:spTree>
    <p:extLst>
      <p:ext uri="{BB962C8B-B14F-4D97-AF65-F5344CB8AC3E}">
        <p14:creationId xmlns:p14="http://schemas.microsoft.com/office/powerpoint/2010/main" val="105348776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chnic">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105</TotalTime>
  <Words>1272</Words>
  <Application>Microsoft Office PowerPoint</Application>
  <PresentationFormat>On-screen Show (4:3)</PresentationFormat>
  <Paragraphs>196</Paragraphs>
  <Slides>91</Slides>
  <Notes>1</Notes>
  <HiddenSlides>0</HiddenSlides>
  <MMClips>0</MMClips>
  <ScaleCrop>false</ScaleCrop>
  <HeadingPairs>
    <vt:vector size="4" baseType="variant">
      <vt:variant>
        <vt:lpstr>Theme</vt:lpstr>
      </vt:variant>
      <vt:variant>
        <vt:i4>1</vt:i4>
      </vt:variant>
      <vt:variant>
        <vt:lpstr>Slide Titles</vt:lpstr>
      </vt:variant>
      <vt:variant>
        <vt:i4>91</vt:i4>
      </vt:variant>
    </vt:vector>
  </HeadingPairs>
  <TitlesOfParts>
    <vt:vector size="92" baseType="lpstr">
      <vt:lpstr>Technic</vt:lpstr>
      <vt:lpstr>Kapitel 2</vt:lpstr>
      <vt:lpstr>Can you ask about someone interests, report them, and tell your own.</vt:lpstr>
      <vt:lpstr>How would you ask a classmate about interests, using the verbs spielen, machen, schwimmen, sammeln?</vt:lpstr>
      <vt:lpstr>spielen</vt:lpstr>
      <vt:lpstr>spielen</vt:lpstr>
      <vt:lpstr>machen</vt:lpstr>
      <vt:lpstr>machen</vt:lpstr>
      <vt:lpstr>schwimmen</vt:lpstr>
      <vt:lpstr>schwimmen</vt:lpstr>
      <vt:lpstr>sammeln</vt:lpstr>
      <vt:lpstr>sammeln</vt:lpstr>
      <vt:lpstr>How would you report someone else’s interests?</vt:lpstr>
      <vt:lpstr>a. Suzanne: tanzen, wandern, Gitarre spielen</vt:lpstr>
      <vt:lpstr>a. Suzanne: tanzen, wandern, Gitarre spielen</vt:lpstr>
      <vt:lpstr>b. Jörg: spielen,  basteln, zeichnen</vt:lpstr>
      <vt:lpstr>b. Jörg: spielen,  basteln, zeichnen</vt:lpstr>
      <vt:lpstr>c. Johannnes: Schach spielen, Freunde besuchen</vt:lpstr>
      <vt:lpstr>c. Johannes: Schach spielen, Freunde besuchen</vt:lpstr>
      <vt:lpstr>d. Uschi: Fernsehen schauen, Musik hören, Karten spielen</vt:lpstr>
      <vt:lpstr>d. Uschi: Fernsehen schauen, Musik hören, Karten spielen</vt:lpstr>
      <vt:lpstr>Can you ask what others like to do and don’t like to do, report what they say, and tell what you and your friends like, and don’t like to do?</vt:lpstr>
      <vt:lpstr>How would tell some of things you do?</vt:lpstr>
      <vt:lpstr>#1</vt:lpstr>
      <vt:lpstr>#2</vt:lpstr>
      <vt:lpstr>#3</vt:lpstr>
      <vt:lpstr>How would you say activities you like to do?</vt:lpstr>
      <vt:lpstr>#1</vt:lpstr>
      <vt:lpstr>#2</vt:lpstr>
      <vt:lpstr>#3</vt:lpstr>
      <vt:lpstr>How would you say activities you don’t like to do?</vt:lpstr>
      <vt:lpstr>#1</vt:lpstr>
      <vt:lpstr>#2</vt:lpstr>
      <vt:lpstr>#3</vt:lpstr>
      <vt:lpstr>How would you ask a classmate what he or she like to do and report that information to someone else?</vt:lpstr>
      <vt:lpstr>#1</vt:lpstr>
      <vt:lpstr>#2</vt:lpstr>
      <vt:lpstr>#3</vt:lpstr>
      <vt:lpstr>How would you these people what they like do and then report what they say?   Katarina und Ute:  schwimmen, Schach spielen, Musik hören  (separate sentences)</vt:lpstr>
      <vt:lpstr>How would you ask these people what they like do and then report what they say?  Was macht ihr gern? Sie schwimmen gern. Sie spielen Schach gern. Sie hören Musik gern.</vt:lpstr>
      <vt:lpstr>How would you ask your teacher if he or she plays basketball or chess or if he or she collects stamps?</vt:lpstr>
      <vt:lpstr>Teacher- Do you play basketball?</vt:lpstr>
      <vt:lpstr>Teacher- Do you play basketball?</vt:lpstr>
      <vt:lpstr>Teacher- Do you play chess?</vt:lpstr>
      <vt:lpstr>Teacher- Do you play chess?</vt:lpstr>
      <vt:lpstr>Teacher- Do you collect stamps?</vt:lpstr>
      <vt:lpstr>Teacher- Do you collect stamps?</vt:lpstr>
      <vt:lpstr>Can you say when you do Various activities?</vt:lpstr>
      <vt:lpstr>5. How would you say that you </vt:lpstr>
      <vt:lpstr>5. How would you say that you </vt:lpstr>
      <vt:lpstr>5. How would you say that you </vt:lpstr>
      <vt:lpstr>5. How would you say that you </vt:lpstr>
      <vt:lpstr>5. How would you say that you </vt:lpstr>
      <vt:lpstr>5. How would you say that you </vt:lpstr>
      <vt:lpstr>5. How would you say that you </vt:lpstr>
      <vt:lpstr>5. How would you say that you </vt:lpstr>
      <vt:lpstr>6</vt:lpstr>
      <vt:lpstr>How would ask a classmate what he or she thinks of </vt:lpstr>
      <vt:lpstr>How would ask a classmate what he or she thinks of </vt:lpstr>
      <vt:lpstr>How would ask a classmate what he or she thinks of </vt:lpstr>
      <vt:lpstr>How would ask a classmate what he or she thinks of </vt:lpstr>
      <vt:lpstr>How would ask a classmate what he or she thinks of </vt:lpstr>
      <vt:lpstr>How would ask a classmate what he or she thinks of </vt:lpstr>
      <vt:lpstr>How would ask a classmate what he or she thinks of </vt:lpstr>
      <vt:lpstr>How would ask a classmate what he or she thinks of </vt:lpstr>
      <vt:lpstr>Can you ask for opinion, agree, disagree, and express you own opinion?</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Agree or disagree with the following statements.  If you disagree, express your opinion. </vt:lpstr>
      <vt:lpstr>8.</vt:lpstr>
      <vt:lpstr>How would you express your opinion of the following activities?</vt:lpstr>
      <vt:lpstr>How would you express your opinion of the following activities?</vt:lpstr>
      <vt:lpstr>How would you express your opinion of the following activities?</vt:lpstr>
      <vt:lpstr>How would you express your opinion of the following activities?</vt:lpstr>
      <vt:lpstr>How would you express your opinion of the following activities?</vt:lpstr>
      <vt:lpstr>How would you express your opinion of the following activities?</vt:lpstr>
      <vt:lpstr>How would you express your opinion of the following activities?</vt:lpstr>
      <vt:lpstr>How would you express your opinion of the following activities?</vt:lpstr>
      <vt:lpstr>Fertig!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Kapitel 2</dc:title>
  <dc:creator>Brigitta Post</dc:creator>
  <cp:lastModifiedBy>Brigitta Post</cp:lastModifiedBy>
  <cp:revision>12</cp:revision>
  <dcterms:created xsi:type="dcterms:W3CDTF">2020-01-06T01:26:56Z</dcterms:created>
  <dcterms:modified xsi:type="dcterms:W3CDTF">2020-01-07T11:54:42Z</dcterms:modified>
</cp:coreProperties>
</file>